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1.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2" r:id="rId4"/>
  </p:sldMasterIdLst>
  <p:notesMasterIdLst>
    <p:notesMasterId r:id="rId17"/>
  </p:notesMasterIdLst>
  <p:handoutMasterIdLst>
    <p:handoutMasterId r:id="rId18"/>
  </p:handoutMasterIdLst>
  <p:sldIdLst>
    <p:sldId id="332" r:id="rId5"/>
    <p:sldId id="310" r:id="rId6"/>
    <p:sldId id="260" r:id="rId7"/>
    <p:sldId id="262" r:id="rId8"/>
    <p:sldId id="312" r:id="rId9"/>
    <p:sldId id="354" r:id="rId10"/>
    <p:sldId id="355" r:id="rId11"/>
    <p:sldId id="356" r:id="rId12"/>
    <p:sldId id="333" r:id="rId13"/>
    <p:sldId id="292" r:id="rId14"/>
    <p:sldId id="380" r:id="rId15"/>
    <p:sldId id="275" r:id="rId16"/>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vage, Cindy" initials="" lastIdx="3" clrIdx="0"/>
  <p:cmAuthor id="2" name="Vanze, Shaw" initials="" lastIdx="21" clrIdx="1"/>
  <p:cmAuthor id="3" name="Goff, Jessica" initials="GJ"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B0B94B-DBC6-41E0-B192-BC8ACE114A24}" v="5" dt="2020-02-27T15:42:35.1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1667" autoAdjust="0"/>
    <p:restoredTop sz="68284" autoAdjust="0"/>
  </p:normalViewPr>
  <p:slideViewPr>
    <p:cSldViewPr snapToGrid="0" snapToObjects="1">
      <p:cViewPr varScale="1">
        <p:scale>
          <a:sx n="78" d="100"/>
          <a:sy n="78" d="100"/>
        </p:scale>
        <p:origin x="2172" y="7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20-02-06T12:29:44.093" idx="2">
    <p:pos x="4491" y="662"/>
    <p:text>It seems like there is a lot of content that will be covered here, but there is nothing in the notes section.</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BFE858-D2CD-44CD-8D65-F65FBFAE318D}"/>
              </a:ext>
            </a:extLst>
          </p:cNvPr>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ltLang="en-US"/>
          </a:p>
        </p:txBody>
      </p:sp>
      <p:sp>
        <p:nvSpPr>
          <p:cNvPr id="3" name="Date Placeholder 2">
            <a:extLst>
              <a:ext uri="{FF2B5EF4-FFF2-40B4-BE49-F238E27FC236}">
                <a16:creationId xmlns:a16="http://schemas.microsoft.com/office/drawing/2014/main" id="{41786318-8CB2-4E5F-B2CF-D3F9BF9B1EC1}"/>
              </a:ext>
            </a:extLst>
          </p:cNvPr>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1E5DE192-7DC0-44F1-ABE0-F44DF6BAA91E}" type="datetimeFigureOut">
              <a:rPr lang="en-US" altLang="en-US"/>
              <a:pPr>
                <a:defRPr/>
              </a:pPr>
              <a:t>2/27/2020</a:t>
            </a:fld>
            <a:endParaRPr lang="en-US" altLang="en-US"/>
          </a:p>
        </p:txBody>
      </p:sp>
      <p:sp>
        <p:nvSpPr>
          <p:cNvPr id="4" name="Footer Placeholder 3">
            <a:extLst>
              <a:ext uri="{FF2B5EF4-FFF2-40B4-BE49-F238E27FC236}">
                <a16:creationId xmlns:a16="http://schemas.microsoft.com/office/drawing/2014/main" id="{86F08042-556A-45EF-9D86-67A2A4028641}"/>
              </a:ext>
            </a:extLst>
          </p:cNvPr>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ltLang="en-US"/>
          </a:p>
        </p:txBody>
      </p:sp>
      <p:sp>
        <p:nvSpPr>
          <p:cNvPr id="5" name="Slide Number Placeholder 4">
            <a:extLst>
              <a:ext uri="{FF2B5EF4-FFF2-40B4-BE49-F238E27FC236}">
                <a16:creationId xmlns:a16="http://schemas.microsoft.com/office/drawing/2014/main" id="{1E792AA2-057A-4524-BFB2-A0077A4A0ECE}"/>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FD7AD3BA-D897-414E-B828-DE3406AEE0F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028CF6-9947-4205-895B-BDEA127CCA50}"/>
              </a:ext>
            </a:extLst>
          </p:cNvPr>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Calibri" panose="020F0502020204030204" pitchFamily="34" charset="0"/>
              </a:defRPr>
            </a:lvl1pPr>
          </a:lstStyle>
          <a:p>
            <a:pPr>
              <a:defRPr/>
            </a:pPr>
            <a:endParaRPr lang="en-US" altLang="en-US"/>
          </a:p>
        </p:txBody>
      </p:sp>
      <p:sp>
        <p:nvSpPr>
          <p:cNvPr id="3" name="Date Placeholder 2">
            <a:extLst>
              <a:ext uri="{FF2B5EF4-FFF2-40B4-BE49-F238E27FC236}">
                <a16:creationId xmlns:a16="http://schemas.microsoft.com/office/drawing/2014/main" id="{2B5502A6-6795-4B7C-9595-EA7575EEE890}"/>
              </a:ext>
            </a:extLst>
          </p:cNvPr>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Calibri" panose="020F0502020204030204" pitchFamily="34" charset="0"/>
              </a:defRPr>
            </a:lvl1pPr>
          </a:lstStyle>
          <a:p>
            <a:pPr>
              <a:defRPr/>
            </a:pPr>
            <a:fld id="{FF405097-F935-4643-A600-FA6AA06DF1FE}" type="datetimeFigureOut">
              <a:rPr lang="en-US" altLang="en-US"/>
              <a:pPr>
                <a:defRPr/>
              </a:pPr>
              <a:t>2/27/2020</a:t>
            </a:fld>
            <a:endParaRPr lang="en-US" altLang="en-US"/>
          </a:p>
        </p:txBody>
      </p:sp>
      <p:sp>
        <p:nvSpPr>
          <p:cNvPr id="4" name="Slide Image Placeholder 3">
            <a:extLst>
              <a:ext uri="{FF2B5EF4-FFF2-40B4-BE49-F238E27FC236}">
                <a16:creationId xmlns:a16="http://schemas.microsoft.com/office/drawing/2014/main" id="{0A1725FE-9165-4952-B69A-39D5338EA1C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0813D14E-D6B1-4B3D-B8EB-7F3A56FE6EF3}"/>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022CCE6-9CD6-49AF-80F8-E393DE751F3C}"/>
              </a:ext>
            </a:extLst>
          </p:cNvPr>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Calibri" panose="020F0502020204030204" pitchFamily="34" charset="0"/>
              </a:defRPr>
            </a:lvl1pPr>
          </a:lstStyle>
          <a:p>
            <a:pPr>
              <a:defRPr/>
            </a:pPr>
            <a:endParaRPr lang="en-US" altLang="en-US"/>
          </a:p>
        </p:txBody>
      </p:sp>
      <p:sp>
        <p:nvSpPr>
          <p:cNvPr id="7" name="Slide Number Placeholder 6">
            <a:extLst>
              <a:ext uri="{FF2B5EF4-FFF2-40B4-BE49-F238E27FC236}">
                <a16:creationId xmlns:a16="http://schemas.microsoft.com/office/drawing/2014/main" id="{83633C65-EACA-40A9-AA27-6F6EC3BA5764}"/>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506FF987-830C-44A3-8374-5B85B751826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F4A93D54-CCB1-4B53-89EE-0D0E42F76DC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D4C65C3B-339D-4A0B-8503-625783AC9A6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1268" name="Slide Number Placeholder 3">
            <a:extLst>
              <a:ext uri="{FF2B5EF4-FFF2-40B4-BE49-F238E27FC236}">
                <a16:creationId xmlns:a16="http://schemas.microsoft.com/office/drawing/2014/main" id="{990E912E-1AEA-41E7-BCF9-62226670915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3A7CC891-150E-48FF-9B36-BDEA68497F25}" type="slidenum">
              <a:rPr lang="en-US" altLang="en-US" smtClean="0">
                <a:latin typeface="Calibri" panose="020F0502020204030204" pitchFamily="34" charset="0"/>
              </a:rPr>
              <a:pPr/>
              <a:t>1</a:t>
            </a:fld>
            <a:endParaRPr lang="en-US"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0003A587-0293-443F-A4E5-BE751F2196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072501D3-1BC8-4EF8-8E1C-17105951C3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9700" name="Slide Number Placeholder 3">
            <a:extLst>
              <a:ext uri="{FF2B5EF4-FFF2-40B4-BE49-F238E27FC236}">
                <a16:creationId xmlns:a16="http://schemas.microsoft.com/office/drawing/2014/main" id="{662BD5D3-E6A5-48C9-BA27-029609A1BC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C0433EC-9959-4592-A495-5A696B681EA1}" type="slidenum">
              <a:rPr lang="en-US" altLang="en-US" smtClean="0"/>
              <a:pPr>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43051154-67ED-466E-B4F7-5727A9BBF3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27D91E44-6F4B-4F49-B86E-63DFCBAB60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a:p>
            <a:pPr eaLnBrk="1" hangingPunct="1">
              <a:spcBef>
                <a:spcPct val="0"/>
              </a:spcBef>
            </a:pPr>
            <a:endParaRPr lang="en-US" altLang="en-US" dirty="0"/>
          </a:p>
        </p:txBody>
      </p:sp>
      <p:sp>
        <p:nvSpPr>
          <p:cNvPr id="32772" name="Slide Number Placeholder 3">
            <a:extLst>
              <a:ext uri="{FF2B5EF4-FFF2-40B4-BE49-F238E27FC236}">
                <a16:creationId xmlns:a16="http://schemas.microsoft.com/office/drawing/2014/main" id="{5125727E-5D6D-46C9-BDC8-24CC226D57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5473FD-FBCD-482D-8263-01FFFF3017C0}" type="slidenum">
              <a:rPr lang="en-US" altLang="en-US" smtClean="0"/>
              <a:pPr>
                <a:spcBef>
                  <a:spcPct val="0"/>
                </a:spcBef>
              </a:pPr>
              <a:t>12</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A3840EF9-71C6-4190-9EF2-1545BC8304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3EE51A17-0B3E-49B0-865E-B2C92A3E7B61}"/>
              </a:ext>
            </a:extLst>
          </p:cNvPr>
          <p:cNvSpPr>
            <a:spLocks noGrp="1"/>
          </p:cNvSpPr>
          <p:nvPr>
            <p:ph type="body" idx="1"/>
          </p:nvPr>
        </p:nvSpPr>
        <p:spPr bwMode="auto"/>
        <p:txBody>
          <a:bodyPr wrap="square" numCol="1" anchor="t" anchorCtr="0" compatLnSpc="1">
            <a:prstTxWarp prst="textNoShape">
              <a:avLst/>
            </a:prstTxWarp>
          </a:bodyPr>
          <a:lstStyle/>
          <a:p>
            <a:pPr marL="171450" indent="-171450" eaLnBrk="1" hangingPunct="1">
              <a:spcBef>
                <a:spcPct val="0"/>
              </a:spcBef>
              <a:buFont typeface="Arial" panose="020B0604020202020204" pitchFamily="34" charset="0"/>
              <a:buChar char="•"/>
              <a:defRPr/>
            </a:pPr>
            <a:endParaRPr lang="en-US" altLang="en-US" dirty="0"/>
          </a:p>
        </p:txBody>
      </p:sp>
      <p:sp>
        <p:nvSpPr>
          <p:cNvPr id="13316" name="Slide Number Placeholder 3">
            <a:extLst>
              <a:ext uri="{FF2B5EF4-FFF2-40B4-BE49-F238E27FC236}">
                <a16:creationId xmlns:a16="http://schemas.microsoft.com/office/drawing/2014/main" id="{58C398FC-A42D-411F-8BE7-EBE939F100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9DC0795-AE4C-4C84-AE2B-F7F0ED1A3FB8}" type="slidenum">
              <a:rPr lang="en-US" altLang="en-US" smtClean="0">
                <a:solidFill>
                  <a:srgbClr val="000000"/>
                </a:solidFill>
              </a:rPr>
              <a:pPr>
                <a:spcBef>
                  <a:spcPct val="0"/>
                </a:spcBef>
              </a:pPr>
              <a:t>2</a:t>
            </a:fld>
            <a:endParaRPr lang="en-US" alt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55ADB27F-3298-45B4-8190-73EA8B91AC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8A4F419F-F435-436A-BCD6-30FFF8B3CA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DDB196BC-35E6-4C47-A84A-04887158B1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20DDC3-3305-4113-8FFF-6DF3B456177D}"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21D9D559-5B75-448D-9B61-70F1BD7741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809A43C4-4346-49E3-9B44-517CB54A9D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34E17648-153A-48CF-9B6A-E3E882DBFA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B1DD685-FEC0-40D5-8FD1-C1A50C4C43EA}" type="slidenum">
              <a:rPr lang="en-US" altLang="en-US" smtClean="0"/>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A5E95875-ADEF-450C-913E-91E88AAF23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594E4E64-0AE0-4B60-AAEF-F2BEAB3477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9460" name="Slide Number Placeholder 3">
            <a:extLst>
              <a:ext uri="{FF2B5EF4-FFF2-40B4-BE49-F238E27FC236}">
                <a16:creationId xmlns:a16="http://schemas.microsoft.com/office/drawing/2014/main" id="{A732A74D-727D-4D0D-829C-C25EF32417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1F370D-9C49-498F-B10B-796847C4BECF}" type="slidenum">
              <a:rPr lang="en-US" altLang="en-US" smtClean="0"/>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F1B4B429-0157-4179-86C6-2B615C1D41D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479915CF-E0A8-4F4D-8C78-4267B943F0E6}"/>
              </a:ext>
            </a:extLst>
          </p:cNvPr>
          <p:cNvSpPr>
            <a:spLocks noGrp="1"/>
          </p:cNvSpPr>
          <p:nvPr>
            <p:ph type="body" idx="1"/>
          </p:nvPr>
        </p:nvSpPr>
        <p:spPr/>
        <p:txBody>
          <a:bodyPr/>
          <a:lstStyle/>
          <a:p>
            <a:pPr>
              <a:defRPr/>
            </a:pPr>
            <a:endParaRPr lang="en-US" dirty="0"/>
          </a:p>
        </p:txBody>
      </p:sp>
      <p:sp>
        <p:nvSpPr>
          <p:cNvPr id="21508" name="Slide Number Placeholder 3">
            <a:extLst>
              <a:ext uri="{FF2B5EF4-FFF2-40B4-BE49-F238E27FC236}">
                <a16:creationId xmlns:a16="http://schemas.microsoft.com/office/drawing/2014/main" id="{52827B3B-62DB-4A3D-B47E-A9A6597A369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8F935651-B700-426F-B107-5B7D4EEF9686}" type="slidenum">
              <a:rPr lang="en-US" altLang="en-US" smtClean="0">
                <a:latin typeface="Calibri" panose="020F0502020204030204" pitchFamily="34" charset="0"/>
              </a:rPr>
              <a:pPr/>
              <a:t>6</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2607BDBA-1008-4E75-8C56-794EABD7E22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F8519F64-C674-4C70-A2E1-92232379087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3556" name="Slide Number Placeholder 3">
            <a:extLst>
              <a:ext uri="{FF2B5EF4-FFF2-40B4-BE49-F238E27FC236}">
                <a16:creationId xmlns:a16="http://schemas.microsoft.com/office/drawing/2014/main" id="{BC802531-F7D3-413F-96A5-9A87D958948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82F13B49-A7FB-4B7E-9E99-37EEDF277C2C}" type="slidenum">
              <a:rPr lang="en-US" altLang="en-US" smtClean="0">
                <a:latin typeface="Calibri" panose="020F0502020204030204" pitchFamily="34" charset="0"/>
              </a:rPr>
              <a:pPr/>
              <a:t>7</a:t>
            </a:fld>
            <a:endParaRPr lang="en-US"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2D81934F-CD4F-4AD6-9F77-952D49F0480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06A99E0C-6F58-462E-9DA0-E3B25181F12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5604" name="Slide Number Placeholder 3">
            <a:extLst>
              <a:ext uri="{FF2B5EF4-FFF2-40B4-BE49-F238E27FC236}">
                <a16:creationId xmlns:a16="http://schemas.microsoft.com/office/drawing/2014/main" id="{D7654341-80DE-4D2A-9C35-FFF4E43C011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ACE98C3C-9CA8-4E54-AF32-E1AD3FDA6787}" type="slidenum">
              <a:rPr lang="en-US" altLang="en-US" smtClean="0">
                <a:latin typeface="Calibri" panose="020F0502020204030204" pitchFamily="34" charset="0"/>
              </a:rPr>
              <a:pPr/>
              <a:t>8</a:t>
            </a:fld>
            <a:endParaRPr lang="en-US"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1ED7581B-1957-461C-90F5-38660C79F46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4B4831E6-DC87-4E7F-A934-A3A4282BA43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7652" name="Slide Number Placeholder 3">
            <a:extLst>
              <a:ext uri="{FF2B5EF4-FFF2-40B4-BE49-F238E27FC236}">
                <a16:creationId xmlns:a16="http://schemas.microsoft.com/office/drawing/2014/main" id="{1974F65E-8A4F-431C-A1F6-12192DD1024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17763488-3616-4124-BEC5-6310A73E8B49}" type="slidenum">
              <a:rPr lang="en-US" altLang="en-US" smtClean="0">
                <a:latin typeface="Calibri" panose="020F0502020204030204" pitchFamily="34" charset="0"/>
              </a:rPr>
              <a:pPr/>
              <a:t>9</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EC2CD41-5CED-4C1E-B392-49881BE231E2}"/>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C0ED987E-4E6F-4DC5-AB2E-3569A98A6229}"/>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371FEF8A-D140-4088-A26C-3E2C6F4107F3}"/>
              </a:ext>
            </a:extLst>
          </p:cNvPr>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22960" y="758952"/>
            <a:ext cx="7543800"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3">
            <a:extLst>
              <a:ext uri="{FF2B5EF4-FFF2-40B4-BE49-F238E27FC236}">
                <a16:creationId xmlns:a16="http://schemas.microsoft.com/office/drawing/2014/main" id="{77EBD871-66CE-4E99-9A16-7AC8351B6646}"/>
              </a:ext>
            </a:extLst>
          </p:cNvPr>
          <p:cNvSpPr>
            <a:spLocks noGrp="1"/>
          </p:cNvSpPr>
          <p:nvPr>
            <p:ph type="dt" sz="half" idx="10"/>
          </p:nvPr>
        </p:nvSpPr>
        <p:spPr/>
        <p:txBody>
          <a:bodyPr/>
          <a:lstStyle>
            <a:lvl1pPr>
              <a:defRPr/>
            </a:lvl1pPr>
          </a:lstStyle>
          <a:p>
            <a:pPr>
              <a:defRPr/>
            </a:pPr>
            <a:fld id="{DEE766BA-62E9-4EFA-B17A-A9CF5CA45697}" type="datetimeFigureOut">
              <a:rPr lang="en-US" altLang="en-US"/>
              <a:pPr>
                <a:defRPr/>
              </a:pPr>
              <a:t>2/27/2020</a:t>
            </a:fld>
            <a:endParaRPr lang="en-US" altLang="en-US"/>
          </a:p>
        </p:txBody>
      </p:sp>
      <p:sp>
        <p:nvSpPr>
          <p:cNvPr id="8" name="Footer Placeholder 4">
            <a:extLst>
              <a:ext uri="{FF2B5EF4-FFF2-40B4-BE49-F238E27FC236}">
                <a16:creationId xmlns:a16="http://schemas.microsoft.com/office/drawing/2014/main" id="{1DF993C3-CF00-43D1-8075-1C6FFB78BFE8}"/>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8486FFF3-440E-4B5C-A737-12B6EA208C40}"/>
              </a:ext>
            </a:extLst>
          </p:cNvPr>
          <p:cNvSpPr>
            <a:spLocks noGrp="1"/>
          </p:cNvSpPr>
          <p:nvPr>
            <p:ph type="sldNum" sz="quarter" idx="12"/>
          </p:nvPr>
        </p:nvSpPr>
        <p:spPr/>
        <p:txBody>
          <a:bodyPr/>
          <a:lstStyle>
            <a:lvl1pPr>
              <a:defRPr/>
            </a:lvl1pPr>
          </a:lstStyle>
          <a:p>
            <a:pPr>
              <a:defRPr/>
            </a:pPr>
            <a:fld id="{E68830C9-749B-4C0D-B897-2DF1BD793864}" type="slidenum">
              <a:rPr lang="en-US" altLang="en-US"/>
              <a:pPr>
                <a:defRPr/>
              </a:pPr>
              <a:t>‹#›</a:t>
            </a:fld>
            <a:endParaRPr lang="en-US" altLang="en-US"/>
          </a:p>
        </p:txBody>
      </p:sp>
    </p:spTree>
    <p:extLst>
      <p:ext uri="{BB962C8B-B14F-4D97-AF65-F5344CB8AC3E}">
        <p14:creationId xmlns:p14="http://schemas.microsoft.com/office/powerpoint/2010/main" val="2888145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2B4A896-57AD-431B-9095-7B5CC7656044}"/>
              </a:ext>
            </a:extLst>
          </p:cNvPr>
          <p:cNvSpPr>
            <a:spLocks noGrp="1"/>
          </p:cNvSpPr>
          <p:nvPr>
            <p:ph type="dt" sz="half" idx="10"/>
          </p:nvPr>
        </p:nvSpPr>
        <p:spPr/>
        <p:txBody>
          <a:bodyPr/>
          <a:lstStyle>
            <a:lvl1pPr>
              <a:defRPr/>
            </a:lvl1pPr>
          </a:lstStyle>
          <a:p>
            <a:pPr>
              <a:defRPr/>
            </a:pPr>
            <a:fld id="{75597F4A-0010-4F4C-ADEE-6E4572FF3295}" type="datetimeFigureOut">
              <a:rPr lang="en-US"/>
              <a:pPr>
                <a:defRPr/>
              </a:pPr>
              <a:t>2/27/2020</a:t>
            </a:fld>
            <a:endParaRPr lang="en-US"/>
          </a:p>
        </p:txBody>
      </p:sp>
      <p:sp>
        <p:nvSpPr>
          <p:cNvPr id="5" name="Footer Placeholder 4">
            <a:extLst>
              <a:ext uri="{FF2B5EF4-FFF2-40B4-BE49-F238E27FC236}">
                <a16:creationId xmlns:a16="http://schemas.microsoft.com/office/drawing/2014/main" id="{6B3C31D5-7111-4BB1-8F26-0658B437D6B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BE1445B-5541-4057-A0C0-4864889E61AD}"/>
              </a:ext>
            </a:extLst>
          </p:cNvPr>
          <p:cNvSpPr>
            <a:spLocks noGrp="1"/>
          </p:cNvSpPr>
          <p:nvPr>
            <p:ph type="sldNum" sz="quarter" idx="12"/>
          </p:nvPr>
        </p:nvSpPr>
        <p:spPr/>
        <p:txBody>
          <a:bodyPr/>
          <a:lstStyle>
            <a:lvl1pPr>
              <a:defRPr/>
            </a:lvl1pPr>
          </a:lstStyle>
          <a:p>
            <a:pPr>
              <a:defRPr/>
            </a:pPr>
            <a:fld id="{5F8E197E-1EFB-4590-9141-872C3C6631DE}" type="slidenum">
              <a:rPr lang="en-US" altLang="en-US"/>
              <a:pPr>
                <a:defRPr/>
              </a:pPr>
              <a:t>‹#›</a:t>
            </a:fld>
            <a:endParaRPr lang="en-US" altLang="en-US"/>
          </a:p>
        </p:txBody>
      </p:sp>
    </p:spTree>
    <p:extLst>
      <p:ext uri="{BB962C8B-B14F-4D97-AF65-F5344CB8AC3E}">
        <p14:creationId xmlns:p14="http://schemas.microsoft.com/office/powerpoint/2010/main" val="1766872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5A67F71-4BF9-4E30-8566-034C1E056506}"/>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6B16254E-4174-483C-82A0-54A735582E3B}"/>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a:extLst>
              <a:ext uri="{FF2B5EF4-FFF2-40B4-BE49-F238E27FC236}">
                <a16:creationId xmlns:a16="http://schemas.microsoft.com/office/drawing/2014/main" id="{009B7454-949C-487C-AACF-17D6DC99B92C}"/>
              </a:ext>
            </a:extLst>
          </p:cNvPr>
          <p:cNvSpPr>
            <a:spLocks noGrp="1"/>
          </p:cNvSpPr>
          <p:nvPr>
            <p:ph type="dt" sz="half" idx="10"/>
          </p:nvPr>
        </p:nvSpPr>
        <p:spPr/>
        <p:txBody>
          <a:bodyPr/>
          <a:lstStyle>
            <a:lvl1pPr>
              <a:defRPr/>
            </a:lvl1pPr>
          </a:lstStyle>
          <a:p>
            <a:pPr>
              <a:defRPr/>
            </a:pPr>
            <a:fld id="{EC04922F-FC40-4032-8056-CC3581884868}" type="datetimeFigureOut">
              <a:rPr lang="en-US" altLang="en-US"/>
              <a:pPr>
                <a:defRPr/>
              </a:pPr>
              <a:t>2/27/2020</a:t>
            </a:fld>
            <a:endParaRPr lang="en-US" altLang="en-US"/>
          </a:p>
        </p:txBody>
      </p:sp>
      <p:sp>
        <p:nvSpPr>
          <p:cNvPr id="7" name="Footer Placeholder 4">
            <a:extLst>
              <a:ext uri="{FF2B5EF4-FFF2-40B4-BE49-F238E27FC236}">
                <a16:creationId xmlns:a16="http://schemas.microsoft.com/office/drawing/2014/main" id="{1AE4F185-6B4A-4C71-B4CC-C4F79D2F3FD2}"/>
              </a:ext>
            </a:extLst>
          </p:cNvPr>
          <p:cNvSpPr>
            <a:spLocks noGrp="1"/>
          </p:cNvSpPr>
          <p:nvPr>
            <p:ph type="ftr" sz="quarter" idx="11"/>
          </p:nvPr>
        </p:nvSpPr>
        <p:spPr/>
        <p:txBody>
          <a:bodyPr/>
          <a:lstStyle>
            <a:lvl1pPr>
              <a:defRPr/>
            </a:lvl1pPr>
          </a:lstStyle>
          <a:p>
            <a:pPr>
              <a:defRPr/>
            </a:pPr>
            <a:endParaRPr lang="en-US" altLang="en-US"/>
          </a:p>
        </p:txBody>
      </p:sp>
      <p:sp>
        <p:nvSpPr>
          <p:cNvPr id="8" name="Slide Number Placeholder 5">
            <a:extLst>
              <a:ext uri="{FF2B5EF4-FFF2-40B4-BE49-F238E27FC236}">
                <a16:creationId xmlns:a16="http://schemas.microsoft.com/office/drawing/2014/main" id="{747A99F0-7B0D-44B8-BC24-33C3F4719197}"/>
              </a:ext>
            </a:extLst>
          </p:cNvPr>
          <p:cNvSpPr>
            <a:spLocks noGrp="1"/>
          </p:cNvSpPr>
          <p:nvPr>
            <p:ph type="sldNum" sz="quarter" idx="12"/>
          </p:nvPr>
        </p:nvSpPr>
        <p:spPr/>
        <p:txBody>
          <a:bodyPr/>
          <a:lstStyle>
            <a:lvl1pPr>
              <a:defRPr/>
            </a:lvl1pPr>
          </a:lstStyle>
          <a:p>
            <a:pPr>
              <a:defRPr/>
            </a:pPr>
            <a:fld id="{646763A3-E461-451B-8EA9-554CA4A6D01E}" type="slidenum">
              <a:rPr lang="en-US" altLang="en-US"/>
              <a:pPr>
                <a:defRPr/>
              </a:pPr>
              <a:t>‹#›</a:t>
            </a:fld>
            <a:endParaRPr lang="en-US" altLang="en-US"/>
          </a:p>
        </p:txBody>
      </p:sp>
    </p:spTree>
    <p:extLst>
      <p:ext uri="{BB962C8B-B14F-4D97-AF65-F5344CB8AC3E}">
        <p14:creationId xmlns:p14="http://schemas.microsoft.com/office/powerpoint/2010/main" val="3828793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893D99E-E3E4-464E-998A-4B7FA8F0409B}"/>
              </a:ext>
            </a:extLst>
          </p:cNvPr>
          <p:cNvSpPr>
            <a:spLocks noGrp="1"/>
          </p:cNvSpPr>
          <p:nvPr>
            <p:ph type="dt" sz="half" idx="10"/>
          </p:nvPr>
        </p:nvSpPr>
        <p:spPr/>
        <p:txBody>
          <a:bodyPr/>
          <a:lstStyle>
            <a:lvl1pPr>
              <a:defRPr/>
            </a:lvl1pPr>
          </a:lstStyle>
          <a:p>
            <a:pPr>
              <a:defRPr/>
            </a:pPr>
            <a:fld id="{6C119CD1-FBEC-46D7-84FA-6499D0812A7E}" type="datetimeFigureOut">
              <a:rPr lang="en-US"/>
              <a:pPr>
                <a:defRPr/>
              </a:pPr>
              <a:t>2/27/2020</a:t>
            </a:fld>
            <a:endParaRPr lang="en-US"/>
          </a:p>
        </p:txBody>
      </p:sp>
      <p:sp>
        <p:nvSpPr>
          <p:cNvPr id="5" name="Footer Placeholder 4">
            <a:extLst>
              <a:ext uri="{FF2B5EF4-FFF2-40B4-BE49-F238E27FC236}">
                <a16:creationId xmlns:a16="http://schemas.microsoft.com/office/drawing/2014/main" id="{CDDF6452-8C7C-459D-B643-741C1689DB0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636F2F7-6241-4225-85D8-24DF8F32BD1C}"/>
              </a:ext>
            </a:extLst>
          </p:cNvPr>
          <p:cNvSpPr>
            <a:spLocks noGrp="1"/>
          </p:cNvSpPr>
          <p:nvPr>
            <p:ph type="sldNum" sz="quarter" idx="12"/>
          </p:nvPr>
        </p:nvSpPr>
        <p:spPr/>
        <p:txBody>
          <a:bodyPr/>
          <a:lstStyle>
            <a:lvl1pPr>
              <a:defRPr/>
            </a:lvl1pPr>
          </a:lstStyle>
          <a:p>
            <a:pPr>
              <a:defRPr/>
            </a:pPr>
            <a:fld id="{300DAAF6-82C7-494B-9D4F-CBF962B7B943}" type="slidenum">
              <a:rPr lang="en-US" altLang="en-US"/>
              <a:pPr>
                <a:defRPr/>
              </a:pPr>
              <a:t>‹#›</a:t>
            </a:fld>
            <a:endParaRPr lang="en-US" altLang="en-US"/>
          </a:p>
        </p:txBody>
      </p:sp>
    </p:spTree>
    <p:extLst>
      <p:ext uri="{BB962C8B-B14F-4D97-AF65-F5344CB8AC3E}">
        <p14:creationId xmlns:p14="http://schemas.microsoft.com/office/powerpoint/2010/main" val="1016782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8D223D-9469-4F7E-B523-8B8949C80101}"/>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63E632C1-5725-4B5A-A426-B35712EEF3B5}"/>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A2178E2A-BA9D-41CE-9519-CD4D6632AFFC}"/>
              </a:ext>
            </a:extLst>
          </p:cNvPr>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a:extLst>
              <a:ext uri="{FF2B5EF4-FFF2-40B4-BE49-F238E27FC236}">
                <a16:creationId xmlns:a16="http://schemas.microsoft.com/office/drawing/2014/main" id="{9524A203-DD30-4D74-81C0-D89CA5225A08}"/>
              </a:ext>
            </a:extLst>
          </p:cNvPr>
          <p:cNvSpPr>
            <a:spLocks noGrp="1"/>
          </p:cNvSpPr>
          <p:nvPr>
            <p:ph type="dt" sz="half" idx="10"/>
          </p:nvPr>
        </p:nvSpPr>
        <p:spPr/>
        <p:txBody>
          <a:bodyPr/>
          <a:lstStyle>
            <a:lvl1pPr>
              <a:defRPr/>
            </a:lvl1pPr>
          </a:lstStyle>
          <a:p>
            <a:pPr>
              <a:defRPr/>
            </a:pPr>
            <a:fld id="{321BDD5D-F976-4040-9EF6-217BD6952FF0}" type="datetimeFigureOut">
              <a:rPr lang="en-US" altLang="en-US"/>
              <a:pPr>
                <a:defRPr/>
              </a:pPr>
              <a:t>2/27/2020</a:t>
            </a:fld>
            <a:endParaRPr lang="en-US" altLang="en-US"/>
          </a:p>
        </p:txBody>
      </p:sp>
      <p:sp>
        <p:nvSpPr>
          <p:cNvPr id="8" name="Footer Placeholder 4">
            <a:extLst>
              <a:ext uri="{FF2B5EF4-FFF2-40B4-BE49-F238E27FC236}">
                <a16:creationId xmlns:a16="http://schemas.microsoft.com/office/drawing/2014/main" id="{D859F42B-85F4-436B-AC37-1CAC53D38A79}"/>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9C2A12D0-0ECD-44E8-9178-E5915EFA5E09}"/>
              </a:ext>
            </a:extLst>
          </p:cNvPr>
          <p:cNvSpPr>
            <a:spLocks noGrp="1"/>
          </p:cNvSpPr>
          <p:nvPr>
            <p:ph type="sldNum" sz="quarter" idx="12"/>
          </p:nvPr>
        </p:nvSpPr>
        <p:spPr/>
        <p:txBody>
          <a:bodyPr/>
          <a:lstStyle>
            <a:lvl1pPr>
              <a:defRPr/>
            </a:lvl1pPr>
          </a:lstStyle>
          <a:p>
            <a:pPr>
              <a:defRPr/>
            </a:pPr>
            <a:fld id="{39A8246B-1D99-45DE-989C-B432556087CE}" type="slidenum">
              <a:rPr lang="en-US" altLang="en-US"/>
              <a:pPr>
                <a:defRPr/>
              </a:pPr>
              <a:t>‹#›</a:t>
            </a:fld>
            <a:endParaRPr lang="en-US" altLang="en-US"/>
          </a:p>
        </p:txBody>
      </p:sp>
    </p:spTree>
    <p:extLst>
      <p:ext uri="{BB962C8B-B14F-4D97-AF65-F5344CB8AC3E}">
        <p14:creationId xmlns:p14="http://schemas.microsoft.com/office/powerpoint/2010/main" val="1965359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E060744F-5FBD-4679-B4D7-2EA3AB17B910}"/>
              </a:ext>
            </a:extLst>
          </p:cNvPr>
          <p:cNvSpPr>
            <a:spLocks noGrp="1"/>
          </p:cNvSpPr>
          <p:nvPr>
            <p:ph type="dt" sz="half" idx="10"/>
          </p:nvPr>
        </p:nvSpPr>
        <p:spPr/>
        <p:txBody>
          <a:bodyPr/>
          <a:lstStyle>
            <a:lvl1pPr>
              <a:defRPr/>
            </a:lvl1pPr>
          </a:lstStyle>
          <a:p>
            <a:pPr>
              <a:defRPr/>
            </a:pPr>
            <a:fld id="{53451816-27AC-46DC-8C41-11AFD818CEF8}" type="datetimeFigureOut">
              <a:rPr lang="en-US"/>
              <a:pPr>
                <a:defRPr/>
              </a:pPr>
              <a:t>2/27/2020</a:t>
            </a:fld>
            <a:endParaRPr lang="en-US"/>
          </a:p>
        </p:txBody>
      </p:sp>
      <p:sp>
        <p:nvSpPr>
          <p:cNvPr id="6" name="Footer Placeholder 4">
            <a:extLst>
              <a:ext uri="{FF2B5EF4-FFF2-40B4-BE49-F238E27FC236}">
                <a16:creationId xmlns:a16="http://schemas.microsoft.com/office/drawing/2014/main" id="{76F81427-40C9-4E77-B62A-3383412ED61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C8335F6-6C49-4A82-B583-E1CC05645920}"/>
              </a:ext>
            </a:extLst>
          </p:cNvPr>
          <p:cNvSpPr>
            <a:spLocks noGrp="1"/>
          </p:cNvSpPr>
          <p:nvPr>
            <p:ph type="sldNum" sz="quarter" idx="12"/>
          </p:nvPr>
        </p:nvSpPr>
        <p:spPr/>
        <p:txBody>
          <a:bodyPr/>
          <a:lstStyle>
            <a:lvl1pPr>
              <a:defRPr/>
            </a:lvl1pPr>
          </a:lstStyle>
          <a:p>
            <a:pPr>
              <a:defRPr/>
            </a:pPr>
            <a:fld id="{9D4D326B-566C-441D-A810-74565D64119D}" type="slidenum">
              <a:rPr lang="en-US" altLang="en-US"/>
              <a:pPr>
                <a:defRPr/>
              </a:pPr>
              <a:t>‹#›</a:t>
            </a:fld>
            <a:endParaRPr lang="en-US" altLang="en-US"/>
          </a:p>
        </p:txBody>
      </p:sp>
    </p:spTree>
    <p:extLst>
      <p:ext uri="{BB962C8B-B14F-4D97-AF65-F5344CB8AC3E}">
        <p14:creationId xmlns:p14="http://schemas.microsoft.com/office/powerpoint/2010/main" val="2891951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F8134EB1-4FB9-4231-B6D7-58A1862F3B77}"/>
              </a:ext>
            </a:extLst>
          </p:cNvPr>
          <p:cNvSpPr>
            <a:spLocks noGrp="1"/>
          </p:cNvSpPr>
          <p:nvPr>
            <p:ph type="dt" sz="half" idx="10"/>
          </p:nvPr>
        </p:nvSpPr>
        <p:spPr/>
        <p:txBody>
          <a:bodyPr/>
          <a:lstStyle>
            <a:lvl1pPr>
              <a:defRPr/>
            </a:lvl1pPr>
          </a:lstStyle>
          <a:p>
            <a:pPr>
              <a:defRPr/>
            </a:pPr>
            <a:fld id="{17158C6F-B9CF-4BB5-B25E-B9AFFC456577}" type="datetimeFigureOut">
              <a:rPr lang="en-US"/>
              <a:pPr>
                <a:defRPr/>
              </a:pPr>
              <a:t>2/27/2020</a:t>
            </a:fld>
            <a:endParaRPr lang="en-US"/>
          </a:p>
        </p:txBody>
      </p:sp>
      <p:sp>
        <p:nvSpPr>
          <p:cNvPr id="8" name="Footer Placeholder 4">
            <a:extLst>
              <a:ext uri="{FF2B5EF4-FFF2-40B4-BE49-F238E27FC236}">
                <a16:creationId xmlns:a16="http://schemas.microsoft.com/office/drawing/2014/main" id="{E1A484A4-0F64-450D-A8C3-74D1C7A85FD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87D935C2-CFF1-463F-8854-7DDCF2CF7C6E}"/>
              </a:ext>
            </a:extLst>
          </p:cNvPr>
          <p:cNvSpPr>
            <a:spLocks noGrp="1"/>
          </p:cNvSpPr>
          <p:nvPr>
            <p:ph type="sldNum" sz="quarter" idx="12"/>
          </p:nvPr>
        </p:nvSpPr>
        <p:spPr/>
        <p:txBody>
          <a:bodyPr/>
          <a:lstStyle>
            <a:lvl1pPr>
              <a:defRPr/>
            </a:lvl1pPr>
          </a:lstStyle>
          <a:p>
            <a:pPr>
              <a:defRPr/>
            </a:pPr>
            <a:fld id="{A03DF3FC-FF95-45C2-B71E-5F6979BFCE8D}" type="slidenum">
              <a:rPr lang="en-US" altLang="en-US"/>
              <a:pPr>
                <a:defRPr/>
              </a:pPr>
              <a:t>‹#›</a:t>
            </a:fld>
            <a:endParaRPr lang="en-US" altLang="en-US"/>
          </a:p>
        </p:txBody>
      </p:sp>
    </p:spTree>
    <p:extLst>
      <p:ext uri="{BB962C8B-B14F-4D97-AF65-F5344CB8AC3E}">
        <p14:creationId xmlns:p14="http://schemas.microsoft.com/office/powerpoint/2010/main" val="1301225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103CA16C-5FAC-4D55-9DAD-FC0F59FB3B87}"/>
              </a:ext>
            </a:extLst>
          </p:cNvPr>
          <p:cNvSpPr>
            <a:spLocks noGrp="1"/>
          </p:cNvSpPr>
          <p:nvPr>
            <p:ph type="dt" sz="half" idx="10"/>
          </p:nvPr>
        </p:nvSpPr>
        <p:spPr/>
        <p:txBody>
          <a:bodyPr/>
          <a:lstStyle>
            <a:lvl1pPr>
              <a:defRPr/>
            </a:lvl1pPr>
          </a:lstStyle>
          <a:p>
            <a:pPr>
              <a:defRPr/>
            </a:pPr>
            <a:fld id="{340363FA-180E-4C7E-9283-6021BD94D6B1}" type="datetimeFigureOut">
              <a:rPr lang="en-US"/>
              <a:pPr>
                <a:defRPr/>
              </a:pPr>
              <a:t>2/27/2020</a:t>
            </a:fld>
            <a:endParaRPr lang="en-US"/>
          </a:p>
        </p:txBody>
      </p:sp>
      <p:sp>
        <p:nvSpPr>
          <p:cNvPr id="4" name="Footer Placeholder 4">
            <a:extLst>
              <a:ext uri="{FF2B5EF4-FFF2-40B4-BE49-F238E27FC236}">
                <a16:creationId xmlns:a16="http://schemas.microsoft.com/office/drawing/2014/main" id="{C37A1DB5-D3C0-4D30-B097-29E85541AED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82BB2270-F635-4E43-B662-8773E83DCF65}"/>
              </a:ext>
            </a:extLst>
          </p:cNvPr>
          <p:cNvSpPr>
            <a:spLocks noGrp="1"/>
          </p:cNvSpPr>
          <p:nvPr>
            <p:ph type="sldNum" sz="quarter" idx="12"/>
          </p:nvPr>
        </p:nvSpPr>
        <p:spPr/>
        <p:txBody>
          <a:bodyPr/>
          <a:lstStyle>
            <a:lvl1pPr>
              <a:defRPr/>
            </a:lvl1pPr>
          </a:lstStyle>
          <a:p>
            <a:pPr>
              <a:defRPr/>
            </a:pPr>
            <a:fld id="{D626DF06-E000-434B-A6EB-7D1A36568AAF}" type="slidenum">
              <a:rPr lang="en-US" altLang="en-US"/>
              <a:pPr>
                <a:defRPr/>
              </a:pPr>
              <a:t>‹#›</a:t>
            </a:fld>
            <a:endParaRPr lang="en-US" altLang="en-US"/>
          </a:p>
        </p:txBody>
      </p:sp>
    </p:spTree>
    <p:extLst>
      <p:ext uri="{BB962C8B-B14F-4D97-AF65-F5344CB8AC3E}">
        <p14:creationId xmlns:p14="http://schemas.microsoft.com/office/powerpoint/2010/main" val="2826780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3DE5ABA-6455-4524-8895-DE8A7FB2BBF7}"/>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a:extLst>
              <a:ext uri="{FF2B5EF4-FFF2-40B4-BE49-F238E27FC236}">
                <a16:creationId xmlns:a16="http://schemas.microsoft.com/office/drawing/2014/main" id="{BB786203-DD14-4A81-AE27-24250BCC01C6}"/>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a:extLst>
              <a:ext uri="{FF2B5EF4-FFF2-40B4-BE49-F238E27FC236}">
                <a16:creationId xmlns:a16="http://schemas.microsoft.com/office/drawing/2014/main" id="{7EB9A9EC-A676-43BE-B1B3-FBF7F1B32B6F}"/>
              </a:ext>
            </a:extLst>
          </p:cNvPr>
          <p:cNvSpPr>
            <a:spLocks noGrp="1"/>
          </p:cNvSpPr>
          <p:nvPr>
            <p:ph type="dt" sz="half" idx="10"/>
          </p:nvPr>
        </p:nvSpPr>
        <p:spPr/>
        <p:txBody>
          <a:bodyPr/>
          <a:lstStyle>
            <a:lvl1pPr>
              <a:defRPr/>
            </a:lvl1pPr>
          </a:lstStyle>
          <a:p>
            <a:pPr>
              <a:defRPr/>
            </a:pPr>
            <a:fld id="{D92A129C-147A-4618-84AD-0CA398E66FD6}" type="datetimeFigureOut">
              <a:rPr lang="en-US" altLang="en-US"/>
              <a:pPr>
                <a:defRPr/>
              </a:pPr>
              <a:t>2/27/2020</a:t>
            </a:fld>
            <a:endParaRPr lang="en-US" altLang="en-US"/>
          </a:p>
        </p:txBody>
      </p:sp>
      <p:sp>
        <p:nvSpPr>
          <p:cNvPr id="5" name="Footer Placeholder 7">
            <a:extLst>
              <a:ext uri="{FF2B5EF4-FFF2-40B4-BE49-F238E27FC236}">
                <a16:creationId xmlns:a16="http://schemas.microsoft.com/office/drawing/2014/main" id="{3389472D-766A-4236-AD75-EBA1F5FF5261}"/>
              </a:ext>
            </a:extLst>
          </p:cNvPr>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6" name="Slide Number Placeholder 8">
            <a:extLst>
              <a:ext uri="{FF2B5EF4-FFF2-40B4-BE49-F238E27FC236}">
                <a16:creationId xmlns:a16="http://schemas.microsoft.com/office/drawing/2014/main" id="{714E276F-8EE9-4550-873D-5271BAB1830A}"/>
              </a:ext>
            </a:extLst>
          </p:cNvPr>
          <p:cNvSpPr>
            <a:spLocks noGrp="1"/>
          </p:cNvSpPr>
          <p:nvPr>
            <p:ph type="sldNum" sz="quarter" idx="12"/>
          </p:nvPr>
        </p:nvSpPr>
        <p:spPr/>
        <p:txBody>
          <a:bodyPr/>
          <a:lstStyle>
            <a:lvl1pPr>
              <a:defRPr/>
            </a:lvl1pPr>
          </a:lstStyle>
          <a:p>
            <a:pPr>
              <a:defRPr/>
            </a:pPr>
            <a:fld id="{C1FA4727-F0BB-4589-9F24-73CCD8C066B1}" type="slidenum">
              <a:rPr lang="en-US" altLang="en-US"/>
              <a:pPr>
                <a:defRPr/>
              </a:pPr>
              <a:t>‹#›</a:t>
            </a:fld>
            <a:endParaRPr lang="en-US" altLang="en-US"/>
          </a:p>
        </p:txBody>
      </p:sp>
    </p:spTree>
    <p:extLst>
      <p:ext uri="{BB962C8B-B14F-4D97-AF65-F5344CB8AC3E}">
        <p14:creationId xmlns:p14="http://schemas.microsoft.com/office/powerpoint/2010/main" val="171929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6166A42-46DC-43A9-B19F-092C6400169D}"/>
              </a:ext>
            </a:extLst>
          </p:cNvPr>
          <p:cNvSpPr/>
          <p:nvPr/>
        </p:nvSpPr>
        <p:spPr>
          <a:xfrm>
            <a:off x="0"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898E8A98-D96A-4D27-93A7-BDC011C6851C}"/>
              </a:ext>
            </a:extLst>
          </p:cNvPr>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a:extLst>
              <a:ext uri="{FF2B5EF4-FFF2-40B4-BE49-F238E27FC236}">
                <a16:creationId xmlns:a16="http://schemas.microsoft.com/office/drawing/2014/main" id="{0C3D2833-4F43-4A02-B0E6-A101021328EC}"/>
              </a:ext>
            </a:extLst>
          </p:cNvPr>
          <p:cNvSpPr>
            <a:spLocks noGrp="1"/>
          </p:cNvSpPr>
          <p:nvPr>
            <p:ph type="dt" sz="half" idx="10"/>
          </p:nvPr>
        </p:nvSpPr>
        <p:spPr>
          <a:xfrm>
            <a:off x="349250" y="6459538"/>
            <a:ext cx="1963738" cy="365125"/>
          </a:xfrm>
        </p:spPr>
        <p:txBody>
          <a:bodyPr/>
          <a:lstStyle>
            <a:lvl1pPr algn="l">
              <a:defRPr/>
            </a:lvl1pPr>
          </a:lstStyle>
          <a:p>
            <a:pPr>
              <a:defRPr/>
            </a:pPr>
            <a:fld id="{A43057F8-2935-4BAC-B236-9E4EE11CD08E}" type="datetimeFigureOut">
              <a:rPr lang="en-US" altLang="en-US"/>
              <a:pPr>
                <a:defRPr/>
              </a:pPr>
              <a:t>2/27/2020</a:t>
            </a:fld>
            <a:endParaRPr lang="en-US" altLang="en-US"/>
          </a:p>
        </p:txBody>
      </p:sp>
      <p:sp>
        <p:nvSpPr>
          <p:cNvPr id="8" name="Footer Placeholder 5">
            <a:extLst>
              <a:ext uri="{FF2B5EF4-FFF2-40B4-BE49-F238E27FC236}">
                <a16:creationId xmlns:a16="http://schemas.microsoft.com/office/drawing/2014/main" id="{B32F3DD2-4DC3-46DC-BC7A-408EC15D1580}"/>
              </a:ext>
            </a:extLst>
          </p:cNvPr>
          <p:cNvSpPr>
            <a:spLocks noGrp="1"/>
          </p:cNvSpPr>
          <p:nvPr>
            <p:ph type="ftr" sz="quarter" idx="11"/>
          </p:nvPr>
        </p:nvSpPr>
        <p:spPr>
          <a:xfrm>
            <a:off x="3600450" y="6459538"/>
            <a:ext cx="3486150" cy="365125"/>
          </a:xfrm>
        </p:spPr>
        <p:txBody>
          <a:bodyPr/>
          <a:lstStyle>
            <a:lvl1pPr algn="l">
              <a:defRPr>
                <a:solidFill>
                  <a:schemeClr val="tx2"/>
                </a:solidFill>
              </a:defRPr>
            </a:lvl1pPr>
          </a:lstStyle>
          <a:p>
            <a:pPr>
              <a:defRPr/>
            </a:pPr>
            <a:endParaRPr lang="en-US" altLang="en-US"/>
          </a:p>
        </p:txBody>
      </p:sp>
      <p:sp>
        <p:nvSpPr>
          <p:cNvPr id="9" name="Slide Number Placeholder 6">
            <a:extLst>
              <a:ext uri="{FF2B5EF4-FFF2-40B4-BE49-F238E27FC236}">
                <a16:creationId xmlns:a16="http://schemas.microsoft.com/office/drawing/2014/main" id="{58FC4CB2-8647-4E85-9D09-061A86E69926}"/>
              </a:ext>
            </a:extLst>
          </p:cNvPr>
          <p:cNvSpPr>
            <a:spLocks noGrp="1"/>
          </p:cNvSpPr>
          <p:nvPr>
            <p:ph type="sldNum" sz="quarter" idx="12"/>
          </p:nvPr>
        </p:nvSpPr>
        <p:spPr/>
        <p:txBody>
          <a:bodyPr/>
          <a:lstStyle>
            <a:lvl1pPr>
              <a:defRPr>
                <a:solidFill>
                  <a:schemeClr val="tx2"/>
                </a:solidFill>
              </a:defRPr>
            </a:lvl1pPr>
          </a:lstStyle>
          <a:p>
            <a:pPr>
              <a:defRPr/>
            </a:pPr>
            <a:fld id="{AE177409-6DB0-481F-A427-17DA2907D1E9}" type="slidenum">
              <a:rPr lang="en-US" altLang="en-US"/>
              <a:pPr>
                <a:defRPr/>
              </a:pPr>
              <a:t>‹#›</a:t>
            </a:fld>
            <a:endParaRPr lang="en-US" altLang="en-US"/>
          </a:p>
        </p:txBody>
      </p:sp>
    </p:spTree>
    <p:extLst>
      <p:ext uri="{BB962C8B-B14F-4D97-AF65-F5344CB8AC3E}">
        <p14:creationId xmlns:p14="http://schemas.microsoft.com/office/powerpoint/2010/main" val="2355464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5041739-F528-4849-81ED-013E56A7AEDE}"/>
              </a:ext>
            </a:extLst>
          </p:cNvPr>
          <p:cNvSpPr/>
          <p:nvPr/>
        </p:nvSpPr>
        <p:spPr>
          <a:xfrm>
            <a:off x="0" y="4953000"/>
            <a:ext cx="9142413"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E7964B37-2738-436B-97C9-BC9EE1196BD4}"/>
              </a:ext>
            </a:extLst>
          </p:cNvPr>
          <p:cNvSpPr/>
          <p:nvPr/>
        </p:nvSpPr>
        <p:spPr>
          <a:xfrm>
            <a:off x="0"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a:extLst>
              <a:ext uri="{FF2B5EF4-FFF2-40B4-BE49-F238E27FC236}">
                <a16:creationId xmlns:a16="http://schemas.microsoft.com/office/drawing/2014/main" id="{99F23889-FB7F-4205-809D-6421D8E67D11}"/>
              </a:ext>
            </a:extLst>
          </p:cNvPr>
          <p:cNvSpPr>
            <a:spLocks noGrp="1"/>
          </p:cNvSpPr>
          <p:nvPr>
            <p:ph type="dt" sz="half" idx="10"/>
          </p:nvPr>
        </p:nvSpPr>
        <p:spPr/>
        <p:txBody>
          <a:bodyPr/>
          <a:lstStyle>
            <a:lvl1pPr>
              <a:defRPr/>
            </a:lvl1pPr>
          </a:lstStyle>
          <a:p>
            <a:pPr>
              <a:defRPr/>
            </a:pPr>
            <a:fld id="{C9336016-6B21-4155-83FE-673FCC3A98A3}" type="datetimeFigureOut">
              <a:rPr lang="en-US" altLang="en-US"/>
              <a:pPr>
                <a:defRPr/>
              </a:pPr>
              <a:t>2/27/2020</a:t>
            </a:fld>
            <a:endParaRPr lang="en-US" altLang="en-US"/>
          </a:p>
        </p:txBody>
      </p:sp>
      <p:sp>
        <p:nvSpPr>
          <p:cNvPr id="8" name="Footer Placeholder 5">
            <a:extLst>
              <a:ext uri="{FF2B5EF4-FFF2-40B4-BE49-F238E27FC236}">
                <a16:creationId xmlns:a16="http://schemas.microsoft.com/office/drawing/2014/main" id="{E6B4D6D5-3B52-492C-A592-897AD1CEF1E1}"/>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6">
            <a:extLst>
              <a:ext uri="{FF2B5EF4-FFF2-40B4-BE49-F238E27FC236}">
                <a16:creationId xmlns:a16="http://schemas.microsoft.com/office/drawing/2014/main" id="{A93E20D8-B022-4C07-8AF8-729FFDC71507}"/>
              </a:ext>
            </a:extLst>
          </p:cNvPr>
          <p:cNvSpPr>
            <a:spLocks noGrp="1"/>
          </p:cNvSpPr>
          <p:nvPr>
            <p:ph type="sldNum" sz="quarter" idx="12"/>
          </p:nvPr>
        </p:nvSpPr>
        <p:spPr/>
        <p:txBody>
          <a:bodyPr/>
          <a:lstStyle>
            <a:lvl1pPr>
              <a:defRPr/>
            </a:lvl1pPr>
          </a:lstStyle>
          <a:p>
            <a:pPr>
              <a:defRPr/>
            </a:pPr>
            <a:fld id="{442D8F0B-A120-47F5-A7ED-E6243A689A9A}" type="slidenum">
              <a:rPr lang="en-US" altLang="en-US"/>
              <a:pPr>
                <a:defRPr/>
              </a:pPr>
              <a:t>‹#›</a:t>
            </a:fld>
            <a:endParaRPr lang="en-US" altLang="en-US"/>
          </a:p>
        </p:txBody>
      </p:sp>
    </p:spTree>
    <p:extLst>
      <p:ext uri="{BB962C8B-B14F-4D97-AF65-F5344CB8AC3E}">
        <p14:creationId xmlns:p14="http://schemas.microsoft.com/office/powerpoint/2010/main" val="1905953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2F370A0-AE0D-4DC3-BEAD-62B55DB52969}"/>
              </a:ext>
            </a:extLst>
          </p:cNvPr>
          <p:cNvSpPr/>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52DECEB6-0DF8-4E2D-AA76-2D9FBF5586D5}"/>
              </a:ext>
            </a:extLst>
          </p:cNvPr>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D44E0CFA-CF2F-4972-B524-A933EB10D7D8}"/>
              </a:ext>
            </a:extLst>
          </p:cNvPr>
          <p:cNvSpPr>
            <a:spLocks noGrp="1"/>
          </p:cNvSpPr>
          <p:nvPr>
            <p:ph type="title"/>
          </p:nvPr>
        </p:nvSpPr>
        <p:spPr>
          <a:xfrm>
            <a:off x="822325" y="287338"/>
            <a:ext cx="7543800" cy="144938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1029" name="Text Placeholder 2">
            <a:extLst>
              <a:ext uri="{FF2B5EF4-FFF2-40B4-BE49-F238E27FC236}">
                <a16:creationId xmlns:a16="http://schemas.microsoft.com/office/drawing/2014/main" id="{83E351B5-3AF6-4FA8-A8FA-0A5735A7C247}"/>
              </a:ext>
            </a:extLst>
          </p:cNvPr>
          <p:cNvSpPr>
            <a:spLocks noGrp="1" noChangeArrowheads="1"/>
          </p:cNvSpPr>
          <p:nvPr>
            <p:ph type="body" idx="1"/>
          </p:nvPr>
        </p:nvSpPr>
        <p:spPr bwMode="auto">
          <a:xfrm>
            <a:off x="822325" y="1846263"/>
            <a:ext cx="7543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13894A69-40F6-495E-9852-70D8EC9EE358}"/>
              </a:ext>
            </a:extLst>
          </p:cNvPr>
          <p:cNvSpPr>
            <a:spLocks noGrp="1"/>
          </p:cNvSpPr>
          <p:nvPr>
            <p:ph type="dt" sz="half" idx="2"/>
          </p:nvPr>
        </p:nvSpPr>
        <p:spPr>
          <a:xfrm>
            <a:off x="822325" y="6459538"/>
            <a:ext cx="1854200" cy="365125"/>
          </a:xfrm>
          <a:prstGeom prst="rect">
            <a:avLst/>
          </a:prstGeom>
        </p:spPr>
        <p:txBody>
          <a:bodyPr vert="horz" lIns="91440" tIns="45720" rIns="91440" bIns="45720" rtlCol="0" anchor="ctr"/>
          <a:lstStyle>
            <a:lvl1pPr algn="l">
              <a:defRPr sz="900">
                <a:solidFill>
                  <a:srgbClr val="FFFFFF"/>
                </a:solidFill>
              </a:defRPr>
            </a:lvl1pPr>
          </a:lstStyle>
          <a:p>
            <a:pPr>
              <a:defRPr/>
            </a:pPr>
            <a:fld id="{948C960A-5E3A-4229-AE87-7D829DEA1F0B}" type="datetimeFigureOut">
              <a:rPr lang="en-US"/>
              <a:pPr>
                <a:defRPr/>
              </a:pPr>
              <a:t>2/27/2020</a:t>
            </a:fld>
            <a:endParaRPr lang="en-US"/>
          </a:p>
        </p:txBody>
      </p:sp>
      <p:sp>
        <p:nvSpPr>
          <p:cNvPr id="5" name="Footer Placeholder 4">
            <a:extLst>
              <a:ext uri="{FF2B5EF4-FFF2-40B4-BE49-F238E27FC236}">
                <a16:creationId xmlns:a16="http://schemas.microsoft.com/office/drawing/2014/main" id="{BAA12FE2-E718-470F-A5C7-CCAA2304ED43}"/>
              </a:ext>
            </a:extLst>
          </p:cNvPr>
          <p:cNvSpPr>
            <a:spLocks noGrp="1"/>
          </p:cNvSpPr>
          <p:nvPr>
            <p:ph type="ftr" sz="quarter" idx="3"/>
          </p:nvPr>
        </p:nvSpPr>
        <p:spPr>
          <a:xfrm>
            <a:off x="2765425" y="6459538"/>
            <a:ext cx="3616325"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a:p>
        </p:txBody>
      </p:sp>
      <p:sp>
        <p:nvSpPr>
          <p:cNvPr id="6" name="Slide Number Placeholder 5">
            <a:extLst>
              <a:ext uri="{FF2B5EF4-FFF2-40B4-BE49-F238E27FC236}">
                <a16:creationId xmlns:a16="http://schemas.microsoft.com/office/drawing/2014/main" id="{074E2A73-2150-46E9-A028-78FF35588E4D}"/>
              </a:ext>
            </a:extLst>
          </p:cNvPr>
          <p:cNvSpPr>
            <a:spLocks noGrp="1"/>
          </p:cNvSpPr>
          <p:nvPr>
            <p:ph type="sldNum" sz="quarter" idx="4"/>
          </p:nvPr>
        </p:nvSpPr>
        <p:spPr>
          <a:xfrm>
            <a:off x="7424738" y="6459538"/>
            <a:ext cx="984250" cy="365125"/>
          </a:xfrm>
          <a:prstGeom prst="rect">
            <a:avLst/>
          </a:prstGeom>
        </p:spPr>
        <p:txBody>
          <a:bodyPr vert="horz" lIns="91440" tIns="45720" rIns="91440" bIns="45720" rtlCol="0" anchor="ctr"/>
          <a:lstStyle>
            <a:lvl1pPr algn="r">
              <a:defRPr sz="1050">
                <a:solidFill>
                  <a:srgbClr val="FFFFFF"/>
                </a:solidFill>
              </a:defRPr>
            </a:lvl1pPr>
          </a:lstStyle>
          <a:p>
            <a:pPr>
              <a:defRPr/>
            </a:pPr>
            <a:fld id="{EA466AD8-C84E-4E3C-9020-0FA9FEC0F688}" type="slidenum">
              <a:rPr lang="en-US" altLang="en-US"/>
              <a:pPr>
                <a:defRPr/>
              </a:pPr>
              <a:t>‹#›</a:t>
            </a:fld>
            <a:endParaRPr lang="en-US" altLang="en-US"/>
          </a:p>
        </p:txBody>
      </p:sp>
      <p:cxnSp>
        <p:nvCxnSpPr>
          <p:cNvPr id="10" name="Straight Connector 9">
            <a:extLst>
              <a:ext uri="{FF2B5EF4-FFF2-40B4-BE49-F238E27FC236}">
                <a16:creationId xmlns:a16="http://schemas.microsoft.com/office/drawing/2014/main" id="{5B95BB49-6E7D-4BCC-A89F-4DC7104FDFA9}"/>
              </a:ext>
            </a:extLst>
          </p:cNvPr>
          <p:cNvCxnSpPr/>
          <p:nvPr/>
        </p:nvCxnSpPr>
        <p:spPr>
          <a:xfrm>
            <a:off x="895350" y="1738313"/>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021" r:id="rId1"/>
    <p:sldLayoutId id="2147484016" r:id="rId2"/>
    <p:sldLayoutId id="2147484022" r:id="rId3"/>
    <p:sldLayoutId id="2147484017" r:id="rId4"/>
    <p:sldLayoutId id="2147484018" r:id="rId5"/>
    <p:sldLayoutId id="2147484019" r:id="rId6"/>
    <p:sldLayoutId id="2147484023" r:id="rId7"/>
    <p:sldLayoutId id="2147484024" r:id="rId8"/>
    <p:sldLayoutId id="2147484025" r:id="rId9"/>
    <p:sldLayoutId id="2147484020" r:id="rId10"/>
    <p:sldLayoutId id="2147484026" r:id="rId11"/>
  </p:sldLayoutIdLst>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2.ed.gov/programs/clsd/index.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mailto:CLSD@ed.gov" TargetMode="External"/><Relationship Id="rId4" Type="http://schemas.openxmlformats.org/officeDocument/2006/relationships/hyperlink" Target="https://www2.ed.gov/fund/grant/find/edlite-forecast.html#chart2"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a:extLst>
              <a:ext uri="{FF2B5EF4-FFF2-40B4-BE49-F238E27FC236}">
                <a16:creationId xmlns:a16="http://schemas.microsoft.com/office/drawing/2014/main" id="{B7C56E08-FFE3-4365-9624-3FB128193EA4}"/>
              </a:ext>
            </a:extLst>
          </p:cNvPr>
          <p:cNvSpPr>
            <a:spLocks noGrp="1" noChangeArrowheads="1"/>
          </p:cNvSpPr>
          <p:nvPr>
            <p:ph idx="1"/>
          </p:nvPr>
        </p:nvSpPr>
        <p:spPr>
          <a:xfrm>
            <a:off x="822325" y="1846263"/>
            <a:ext cx="7543800" cy="5011737"/>
          </a:xfrm>
        </p:spPr>
        <p:txBody>
          <a:bodyPr/>
          <a:lstStyle/>
          <a:p>
            <a:pPr algn="ctr" eaLnBrk="1" hangingPunct="1"/>
            <a:r>
              <a:rPr lang="en-US" altLang="en-US" sz="4000" b="1" dirty="0">
                <a:solidFill>
                  <a:srgbClr val="000000"/>
                </a:solidFill>
                <a:cs typeface="Calibri" panose="020F0502020204030204" pitchFamily="34" charset="0"/>
              </a:rPr>
              <a:t>Comprehensive Literacy State Development (CLSD) Program </a:t>
            </a:r>
            <a:br>
              <a:rPr lang="en-US" altLang="en-US" sz="4000" b="1" dirty="0">
                <a:solidFill>
                  <a:srgbClr val="000000"/>
                </a:solidFill>
                <a:cs typeface="Calibri" panose="020F0502020204030204" pitchFamily="34" charset="0"/>
              </a:rPr>
            </a:br>
            <a:endParaRPr lang="en-US" altLang="en-US" sz="4000" dirty="0">
              <a:solidFill>
                <a:srgbClr val="000000"/>
              </a:solidFill>
              <a:cs typeface="Calibri" panose="020F0502020204030204" pitchFamily="34" charset="0"/>
            </a:endParaRPr>
          </a:p>
          <a:p>
            <a:pPr algn="ctr" eaLnBrk="1" hangingPunct="1">
              <a:lnSpc>
                <a:spcPct val="80000"/>
              </a:lnSpc>
              <a:spcBef>
                <a:spcPct val="20000"/>
              </a:spcBef>
              <a:spcAft>
                <a:spcPct val="0"/>
              </a:spcAft>
              <a:buClrTx/>
              <a:buSzTx/>
              <a:buFont typeface="Calibri" panose="020F0502020204030204" pitchFamily="34" charset="0"/>
              <a:buNone/>
            </a:pPr>
            <a:r>
              <a:rPr lang="en-US" altLang="en-US" sz="1700" dirty="0">
                <a:solidFill>
                  <a:srgbClr val="898989"/>
                </a:solidFill>
                <a:cs typeface="Calibri" panose="020F0502020204030204" pitchFamily="34" charset="0"/>
              </a:rPr>
              <a:t>February 12, 2020</a:t>
            </a:r>
          </a:p>
          <a:p>
            <a:pPr algn="ctr" eaLnBrk="1" hangingPunct="1">
              <a:lnSpc>
                <a:spcPct val="80000"/>
              </a:lnSpc>
              <a:spcBef>
                <a:spcPct val="20000"/>
              </a:spcBef>
              <a:spcAft>
                <a:spcPct val="0"/>
              </a:spcAft>
              <a:buClrTx/>
              <a:buSzTx/>
              <a:buFont typeface="Calibri" panose="020F0502020204030204" pitchFamily="34" charset="0"/>
              <a:buNone/>
            </a:pPr>
            <a:r>
              <a:rPr lang="en-US" altLang="en-US" dirty="0">
                <a:solidFill>
                  <a:srgbClr val="7F7F7F"/>
                </a:solidFill>
                <a:cs typeface="Calibri" panose="020F0502020204030204" pitchFamily="34" charset="0"/>
              </a:rPr>
              <a:t>Thank you for joining us. </a:t>
            </a:r>
          </a:p>
          <a:p>
            <a:pPr algn="ctr" eaLnBrk="1" hangingPunct="1">
              <a:lnSpc>
                <a:spcPct val="80000"/>
              </a:lnSpc>
              <a:spcBef>
                <a:spcPct val="20000"/>
              </a:spcBef>
              <a:spcAft>
                <a:spcPct val="0"/>
              </a:spcAft>
              <a:buClrTx/>
              <a:buSzTx/>
              <a:buFont typeface="Calibri" panose="020F0502020204030204" pitchFamily="34" charset="0"/>
              <a:buNone/>
            </a:pPr>
            <a:r>
              <a:rPr lang="en-US" altLang="en-US" dirty="0">
                <a:solidFill>
                  <a:srgbClr val="7F7F7F"/>
                </a:solidFill>
                <a:cs typeface="Calibri" panose="020F0502020204030204" pitchFamily="34" charset="0"/>
              </a:rPr>
              <a:t>The presentation will begin shortly.</a:t>
            </a:r>
          </a:p>
          <a:p>
            <a:pPr algn="ctr" eaLnBrk="1" hangingPunct="1">
              <a:lnSpc>
                <a:spcPct val="80000"/>
              </a:lnSpc>
              <a:spcBef>
                <a:spcPct val="20000"/>
              </a:spcBef>
              <a:spcAft>
                <a:spcPct val="0"/>
              </a:spcAft>
              <a:buClrTx/>
              <a:buSzTx/>
              <a:buFont typeface="Calibri" panose="020F0502020204030204" pitchFamily="34" charset="0"/>
              <a:buNone/>
            </a:pPr>
            <a:endParaRPr lang="en-US" altLang="en-US" sz="1500" dirty="0">
              <a:solidFill>
                <a:srgbClr val="7F7F7F"/>
              </a:solidFill>
              <a:cs typeface="Calibri" panose="020F0502020204030204" pitchFamily="34" charset="0"/>
            </a:endParaRPr>
          </a:p>
          <a:p>
            <a:pPr algn="ctr" eaLnBrk="1" hangingPunct="1">
              <a:lnSpc>
                <a:spcPct val="120000"/>
              </a:lnSpc>
              <a:spcBef>
                <a:spcPct val="20000"/>
              </a:spcBef>
              <a:spcAft>
                <a:spcPts val="1200"/>
              </a:spcAft>
              <a:buClrTx/>
              <a:buSzTx/>
              <a:buFont typeface="Calibri" panose="020F0502020204030204" pitchFamily="34" charset="0"/>
              <a:buNone/>
            </a:pPr>
            <a:r>
              <a:rPr lang="en-US" altLang="en-US" sz="1700" dirty="0">
                <a:solidFill>
                  <a:srgbClr val="7F7F7F"/>
                </a:solidFill>
                <a:cs typeface="Calibri" panose="020F0502020204030204" pitchFamily="34" charset="0"/>
              </a:rPr>
              <a:t>Please mute your phone lines before the webinar begins.</a:t>
            </a:r>
          </a:p>
          <a:p>
            <a:pPr algn="ctr" eaLnBrk="1" hangingPunct="1">
              <a:lnSpc>
                <a:spcPct val="120000"/>
              </a:lnSpc>
              <a:spcBef>
                <a:spcPct val="20000"/>
              </a:spcBef>
              <a:spcAft>
                <a:spcPts val="1200"/>
              </a:spcAft>
              <a:buClrTx/>
              <a:buSzTx/>
              <a:buFont typeface="Calibri" panose="020F0502020204030204" pitchFamily="34" charset="0"/>
              <a:buNone/>
            </a:pPr>
            <a:r>
              <a:rPr lang="en-US" altLang="en-US" sz="1700" dirty="0">
                <a:solidFill>
                  <a:srgbClr val="7F7F7F"/>
                </a:solidFill>
                <a:cs typeface="Calibri" panose="020F0502020204030204" pitchFamily="34" charset="0"/>
              </a:rPr>
              <a:t>You may mute your phones by pressing *6.</a:t>
            </a:r>
          </a:p>
          <a:p>
            <a:pPr algn="ctr" eaLnBrk="1" hangingPunct="1"/>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4B1D12AB-2297-4042-B11D-606F8F5BE4C2}"/>
              </a:ext>
            </a:extLst>
          </p:cNvPr>
          <p:cNvSpPr>
            <a:spLocks noGrp="1"/>
          </p:cNvSpPr>
          <p:nvPr>
            <p:ph type="title"/>
          </p:nvPr>
        </p:nvSpPr>
        <p:spPr>
          <a:xfrm>
            <a:off x="822325" y="287338"/>
            <a:ext cx="7543800" cy="1049337"/>
          </a:xfrm>
        </p:spPr>
        <p:txBody>
          <a:bodyPr/>
          <a:lstStyle/>
          <a:p>
            <a:pPr algn="ctr" eaLnBrk="1" fontAlgn="auto" hangingPunct="1">
              <a:spcAft>
                <a:spcPts val="0"/>
              </a:spcAft>
              <a:defRPr/>
            </a:pPr>
            <a:r>
              <a:rPr lang="en-US" altLang="en-US" b="1" dirty="0">
                <a:solidFill>
                  <a:schemeClr val="tx1">
                    <a:lumMod val="75000"/>
                    <a:lumOff val="25000"/>
                  </a:schemeClr>
                </a:solidFill>
                <a:latin typeface="Calibri" panose="020F0502020204030204" pitchFamily="34" charset="0"/>
              </a:rPr>
              <a:t>Program Requirements</a:t>
            </a:r>
          </a:p>
        </p:txBody>
      </p:sp>
      <p:sp>
        <p:nvSpPr>
          <p:cNvPr id="41986" name="Content Placeholder 2">
            <a:extLst>
              <a:ext uri="{FF2B5EF4-FFF2-40B4-BE49-F238E27FC236}">
                <a16:creationId xmlns:a16="http://schemas.microsoft.com/office/drawing/2014/main" id="{2ED27358-80A9-4A03-9BE0-DFC68A3735C6}"/>
              </a:ext>
            </a:extLst>
          </p:cNvPr>
          <p:cNvSpPr>
            <a:spLocks noGrp="1"/>
          </p:cNvSpPr>
          <p:nvPr>
            <p:ph idx="1"/>
          </p:nvPr>
        </p:nvSpPr>
        <p:spPr>
          <a:xfrm>
            <a:off x="822325" y="1846263"/>
            <a:ext cx="7543800" cy="4249737"/>
          </a:xfrm>
        </p:spPr>
        <p:txBody>
          <a:bodyPr rtlCol="0">
            <a:noAutofit/>
          </a:bodyPr>
          <a:lstStyle/>
          <a:p>
            <a:pPr eaLnBrk="1" fontAlgn="auto" hangingPunct="1">
              <a:spcAft>
                <a:spcPts val="0"/>
              </a:spcAft>
              <a:defRPr/>
            </a:pPr>
            <a:r>
              <a:rPr lang="en-US" altLang="en-US" sz="1600" b="1" u="sng" dirty="0">
                <a:solidFill>
                  <a:schemeClr val="tx1">
                    <a:lumMod val="75000"/>
                    <a:lumOff val="25000"/>
                  </a:schemeClr>
                </a:solidFill>
              </a:rPr>
              <a:t>All requirements can be </a:t>
            </a:r>
            <a:r>
              <a:rPr lang="en-US" altLang="en-US" sz="1600" b="1" u="sng" dirty="0">
                <a:solidFill>
                  <a:schemeClr val="tx1"/>
                </a:solidFill>
              </a:rPr>
              <a:t>foun</a:t>
            </a:r>
            <a:r>
              <a:rPr lang="en-US" altLang="en-US" sz="1600" b="1" u="sng" dirty="0">
                <a:solidFill>
                  <a:schemeClr val="tx1">
                    <a:lumMod val="75000"/>
                    <a:lumOff val="25000"/>
                  </a:schemeClr>
                </a:solidFill>
              </a:rPr>
              <a:t>d in </a:t>
            </a:r>
            <a:r>
              <a:rPr lang="en-US" altLang="en-US" sz="1600" b="1" u="sng" dirty="0">
                <a:solidFill>
                  <a:schemeClr val="tx1"/>
                </a:solidFill>
              </a:rPr>
              <a:t>sections 2222-2225 and 2301 of the ESEA.</a:t>
            </a:r>
          </a:p>
          <a:p>
            <a:pPr eaLnBrk="1" fontAlgn="auto" hangingPunct="1">
              <a:spcAft>
                <a:spcPts val="0"/>
              </a:spcAft>
              <a:defRPr/>
            </a:pPr>
            <a:endParaRPr lang="en-US" altLang="en-US" sz="1600" b="1" u="sng" dirty="0">
              <a:solidFill>
                <a:schemeClr val="tx1"/>
              </a:solidFill>
            </a:endParaRPr>
          </a:p>
          <a:p>
            <a:pPr algn="ctr" eaLnBrk="1" fontAlgn="auto" hangingPunct="1">
              <a:spcAft>
                <a:spcPts val="0"/>
              </a:spcAft>
              <a:defRPr/>
            </a:pPr>
            <a:r>
              <a:rPr lang="en-US" altLang="en-US" sz="1600" b="1" u="sng" dirty="0">
                <a:solidFill>
                  <a:schemeClr val="tx1"/>
                </a:solidFill>
              </a:rPr>
              <a:t>Example of the program requirements include (but are not limited to</a:t>
            </a:r>
            <a:r>
              <a:rPr lang="en-US" altLang="en-US" sz="1600" b="1" u="sng" dirty="0">
                <a:solidFill>
                  <a:schemeClr val="tx1">
                    <a:lumMod val="75000"/>
                    <a:lumOff val="25000"/>
                  </a:schemeClr>
                </a:solidFill>
              </a:rPr>
              <a:t>):  </a:t>
            </a:r>
          </a:p>
          <a:p>
            <a:pPr eaLnBrk="1" fontAlgn="auto" hangingPunct="1">
              <a:spcAft>
                <a:spcPts val="0"/>
              </a:spcAft>
              <a:buFont typeface="Arial" panose="020B0604020202020204" pitchFamily="34" charset="0"/>
              <a:buChar char="•"/>
              <a:defRPr/>
            </a:pPr>
            <a:r>
              <a:rPr lang="en-US" altLang="en-US" sz="1600" dirty="0">
                <a:solidFill>
                  <a:schemeClr val="tx1">
                    <a:lumMod val="75000"/>
                    <a:lumOff val="25000"/>
                  </a:schemeClr>
                </a:solidFill>
              </a:rPr>
              <a:t> </a:t>
            </a:r>
            <a:r>
              <a:rPr lang="en-US" altLang="en-US" sz="1800" dirty="0">
                <a:solidFill>
                  <a:schemeClr val="tx1">
                    <a:lumMod val="75000"/>
                    <a:lumOff val="25000"/>
                  </a:schemeClr>
                </a:solidFill>
              </a:rPr>
              <a:t>Not less than 15 percent of the funds awarded to subgrantees must be used for State and local programs and activities pertaining to children from birth through kindergarten entry;</a:t>
            </a:r>
          </a:p>
          <a:p>
            <a:pPr eaLnBrk="1" fontAlgn="auto" hangingPunct="1">
              <a:spcAft>
                <a:spcPts val="0"/>
              </a:spcAft>
              <a:buFont typeface="Arial" panose="020B0604020202020204" pitchFamily="34" charset="0"/>
              <a:buChar char="•"/>
              <a:defRPr/>
            </a:pPr>
            <a:r>
              <a:rPr lang="en-US" altLang="en-US" sz="1800" dirty="0">
                <a:solidFill>
                  <a:schemeClr val="tx1">
                    <a:lumMod val="75000"/>
                    <a:lumOff val="25000"/>
                  </a:schemeClr>
                </a:solidFill>
              </a:rPr>
              <a:t> Not less than 40 percent of the funds awarded to subgrantees must be used for State and local programs and activities, allocated equitably among the grades of kindergarten through grade 5; and</a:t>
            </a:r>
          </a:p>
          <a:p>
            <a:pPr eaLnBrk="1" fontAlgn="auto" hangingPunct="1">
              <a:spcAft>
                <a:spcPts val="0"/>
              </a:spcAft>
              <a:buFont typeface="Arial" panose="020B0604020202020204" pitchFamily="34" charset="0"/>
              <a:buChar char="•"/>
              <a:defRPr/>
            </a:pPr>
            <a:r>
              <a:rPr lang="en-US" altLang="en-US" sz="1800" dirty="0">
                <a:solidFill>
                  <a:schemeClr val="tx1">
                    <a:lumMod val="75000"/>
                    <a:lumOff val="25000"/>
                  </a:schemeClr>
                </a:solidFill>
              </a:rPr>
              <a:t> Not less than 40 percent of the funds awarded to subgrantees must be used for State and local programs and activities, allocated equitably among grades 6 through 12.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18575-20B0-4F8A-B213-F794CE575BE2}"/>
              </a:ext>
            </a:extLst>
          </p:cNvPr>
          <p:cNvSpPr>
            <a:spLocks noGrp="1"/>
          </p:cNvSpPr>
          <p:nvPr>
            <p:ph type="title"/>
          </p:nvPr>
        </p:nvSpPr>
        <p:spPr/>
        <p:txBody>
          <a:bodyPr/>
          <a:lstStyle/>
          <a:p>
            <a:pPr>
              <a:defRPr/>
            </a:pPr>
            <a:r>
              <a:rPr lang="en-US" b="1" dirty="0"/>
              <a:t>Questions and Answers</a:t>
            </a:r>
          </a:p>
        </p:txBody>
      </p:sp>
      <p:pic>
        <p:nvPicPr>
          <p:cNvPr id="30723" name="Content Placeholder 3">
            <a:extLst>
              <a:ext uri="{FF2B5EF4-FFF2-40B4-BE49-F238E27FC236}">
                <a16:creationId xmlns:a16="http://schemas.microsoft.com/office/drawing/2014/main" id="{101AFAC0-3B99-4F4A-8902-80FBBD27BBA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706813" y="2360613"/>
            <a:ext cx="1774825" cy="182245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0C77C79F-46FC-4195-8F2D-88F27AAF108B}"/>
              </a:ext>
            </a:extLst>
          </p:cNvPr>
          <p:cNvSpPr>
            <a:spLocks noGrp="1"/>
          </p:cNvSpPr>
          <p:nvPr>
            <p:ph type="title"/>
          </p:nvPr>
        </p:nvSpPr>
        <p:spPr/>
        <p:txBody>
          <a:bodyPr/>
          <a:lstStyle/>
          <a:p>
            <a:pPr eaLnBrk="1" fontAlgn="auto" hangingPunct="1">
              <a:spcAft>
                <a:spcPts val="0"/>
              </a:spcAft>
              <a:defRPr/>
            </a:pPr>
            <a:r>
              <a:rPr lang="en-US" altLang="en-US" b="1">
                <a:solidFill>
                  <a:srgbClr val="000000"/>
                </a:solidFill>
                <a:latin typeface="Calibri" panose="020F0502020204030204" pitchFamily="34" charset="0"/>
              </a:rPr>
              <a:t>Conclusion </a:t>
            </a:r>
            <a:endParaRPr lang="en-US" altLang="en-US" b="1">
              <a:solidFill>
                <a:schemeClr val="tx1">
                  <a:lumMod val="75000"/>
                  <a:lumOff val="25000"/>
                </a:schemeClr>
              </a:solidFill>
            </a:endParaRPr>
          </a:p>
        </p:txBody>
      </p:sp>
      <p:sp>
        <p:nvSpPr>
          <p:cNvPr id="31747" name="Content Placeholder 2">
            <a:extLst>
              <a:ext uri="{FF2B5EF4-FFF2-40B4-BE49-F238E27FC236}">
                <a16:creationId xmlns:a16="http://schemas.microsoft.com/office/drawing/2014/main" id="{972B2355-71F7-45B7-8201-AA0F00A31FAB}"/>
              </a:ext>
            </a:extLst>
          </p:cNvPr>
          <p:cNvSpPr>
            <a:spLocks noGrp="1" noChangeArrowheads="1"/>
          </p:cNvSpPr>
          <p:nvPr>
            <p:ph idx="1"/>
          </p:nvPr>
        </p:nvSpPr>
        <p:spPr>
          <a:xfrm>
            <a:off x="822325" y="1863725"/>
            <a:ext cx="7543800" cy="4022725"/>
          </a:xfrm>
        </p:spPr>
        <p:txBody>
          <a:bodyPr/>
          <a:lstStyle/>
          <a:p>
            <a:pPr marL="0" indent="0" algn="ctr" eaLnBrk="1" hangingPunct="1">
              <a:buFont typeface="Arial" panose="020B0604020202020204" pitchFamily="34" charset="0"/>
              <a:buNone/>
            </a:pPr>
            <a:r>
              <a:rPr lang="en-US" altLang="en-US">
                <a:solidFill>
                  <a:srgbClr val="000000"/>
                </a:solidFill>
              </a:rPr>
              <a:t>A copy of the webinar slides will be posted on the </a:t>
            </a:r>
          </a:p>
          <a:p>
            <a:pPr marL="0" indent="0" algn="ctr" eaLnBrk="1" hangingPunct="1">
              <a:buFont typeface="Arial" panose="020B0604020202020204" pitchFamily="34" charset="0"/>
              <a:buNone/>
            </a:pPr>
            <a:r>
              <a:rPr lang="en-US" altLang="en-US">
                <a:solidFill>
                  <a:srgbClr val="000000"/>
                </a:solidFill>
              </a:rPr>
              <a:t>U.S. Department of Education website at </a:t>
            </a:r>
          </a:p>
          <a:p>
            <a:pPr marL="0" indent="0" algn="ctr" eaLnBrk="1" hangingPunct="1">
              <a:buFont typeface="Arial" panose="020B0604020202020204" pitchFamily="34" charset="0"/>
              <a:buNone/>
            </a:pPr>
            <a:r>
              <a:rPr lang="en-US" altLang="en-US">
                <a:solidFill>
                  <a:srgbClr val="000000"/>
                </a:solidFill>
              </a:rPr>
              <a:t> </a:t>
            </a:r>
            <a:r>
              <a:rPr lang="en-US" altLang="en-US">
                <a:solidFill>
                  <a:srgbClr val="000000"/>
                </a:solidFill>
                <a:hlinkClick r:id="rId3"/>
              </a:rPr>
              <a:t>https://www2.ed.gov/programs/clsd/index.html</a:t>
            </a:r>
            <a:r>
              <a:rPr lang="en-US" altLang="en-US">
                <a:solidFill>
                  <a:srgbClr val="000000"/>
                </a:solidFill>
              </a:rPr>
              <a:t>.</a:t>
            </a:r>
          </a:p>
          <a:p>
            <a:pPr marL="0" indent="0" algn="ctr" eaLnBrk="1" hangingPunct="1">
              <a:buFont typeface="Arial" panose="020B0604020202020204" pitchFamily="34" charset="0"/>
              <a:buNone/>
            </a:pPr>
            <a:endParaRPr lang="en-US" altLang="en-US">
              <a:solidFill>
                <a:srgbClr val="000000"/>
              </a:solidFill>
            </a:endParaRPr>
          </a:p>
          <a:p>
            <a:pPr marL="0" indent="0" eaLnBrk="1" hangingPunct="1">
              <a:buFont typeface="Arial" panose="020B0604020202020204" pitchFamily="34" charset="0"/>
              <a:buNone/>
            </a:pPr>
            <a:r>
              <a:rPr lang="en-US" altLang="en-US">
                <a:solidFill>
                  <a:srgbClr val="000000"/>
                </a:solidFill>
              </a:rPr>
              <a:t>   USED grant forecasts:  </a:t>
            </a:r>
            <a:r>
              <a:rPr lang="en-US" altLang="en-US">
                <a:solidFill>
                  <a:srgbClr val="000000"/>
                </a:solidFill>
                <a:hlinkClick r:id="rId4"/>
              </a:rPr>
              <a:t>https://www2.ed.gov/fund/grant/find/edlite-   forecast.html#chart2</a:t>
            </a:r>
            <a:r>
              <a:rPr lang="en-US" altLang="en-US">
                <a:solidFill>
                  <a:srgbClr val="000000"/>
                </a:solidFill>
              </a:rPr>
              <a:t> </a:t>
            </a:r>
          </a:p>
          <a:p>
            <a:pPr marL="0" indent="0" algn="ctr" eaLnBrk="1" hangingPunct="1">
              <a:buFont typeface="Arial" panose="020B0604020202020204" pitchFamily="34" charset="0"/>
              <a:buNone/>
            </a:pPr>
            <a:endParaRPr lang="en-US" altLang="en-US">
              <a:solidFill>
                <a:srgbClr val="000000"/>
              </a:solidFill>
            </a:endParaRPr>
          </a:p>
          <a:p>
            <a:pPr marL="0" indent="0" algn="ctr" eaLnBrk="1" hangingPunct="1">
              <a:buFont typeface="Arial" panose="020B0604020202020204" pitchFamily="34" charset="0"/>
              <a:buNone/>
            </a:pPr>
            <a:r>
              <a:rPr lang="en-US" altLang="en-US">
                <a:solidFill>
                  <a:srgbClr val="000000"/>
                </a:solidFill>
              </a:rPr>
              <a:t>Please send any questions for CLSD via an email to </a:t>
            </a:r>
            <a:r>
              <a:rPr lang="en-US" altLang="en-US">
                <a:solidFill>
                  <a:srgbClr val="000000"/>
                </a:solidFill>
                <a:hlinkClick r:id="rId5"/>
              </a:rPr>
              <a:t>CLSD@ed.gov</a:t>
            </a:r>
            <a:r>
              <a:rPr lang="en-US" altLang="en-US">
                <a:solidFill>
                  <a:srgbClr val="000000"/>
                </a:solidFill>
              </a:rPr>
              <a:t>. </a:t>
            </a:r>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4163E5E7-28B3-431B-B336-7F9055456D11}"/>
              </a:ext>
            </a:extLst>
          </p:cNvPr>
          <p:cNvSpPr>
            <a:spLocks noGrp="1"/>
          </p:cNvSpPr>
          <p:nvPr>
            <p:ph type="title"/>
          </p:nvPr>
        </p:nvSpPr>
        <p:spPr/>
        <p:txBody>
          <a:bodyPr/>
          <a:lstStyle/>
          <a:p>
            <a:pPr eaLnBrk="1" fontAlgn="auto" hangingPunct="1">
              <a:spcAft>
                <a:spcPts val="0"/>
              </a:spcAft>
              <a:defRPr/>
            </a:pPr>
            <a:r>
              <a:rPr lang="en-US" altLang="en-US" b="1">
                <a:solidFill>
                  <a:schemeClr val="tx1">
                    <a:lumMod val="75000"/>
                    <a:lumOff val="25000"/>
                  </a:schemeClr>
                </a:solidFill>
                <a:latin typeface="Calibri" panose="020F0502020204030204" pitchFamily="34" charset="0"/>
                <a:cs typeface="Calibri" panose="020F0502020204030204" pitchFamily="34" charset="0"/>
              </a:rPr>
              <a:t>Purpose of Webinar</a:t>
            </a:r>
          </a:p>
        </p:txBody>
      </p:sp>
      <p:sp>
        <p:nvSpPr>
          <p:cNvPr id="12291" name="Content Placeholder 2">
            <a:extLst>
              <a:ext uri="{FF2B5EF4-FFF2-40B4-BE49-F238E27FC236}">
                <a16:creationId xmlns:a16="http://schemas.microsoft.com/office/drawing/2014/main" id="{42C6DC2B-8441-4F5B-8ACF-0C226E7D9713}"/>
              </a:ext>
            </a:extLst>
          </p:cNvPr>
          <p:cNvSpPr>
            <a:spLocks noGrp="1" noChangeArrowheads="1"/>
          </p:cNvSpPr>
          <p:nvPr>
            <p:ph idx="1"/>
          </p:nvPr>
        </p:nvSpPr>
        <p:spPr>
          <a:xfrm>
            <a:off x="457200" y="1600200"/>
            <a:ext cx="7877175" cy="4537075"/>
          </a:xfrm>
        </p:spPr>
        <p:txBody>
          <a:bodyPr/>
          <a:lstStyle/>
          <a:p>
            <a:pPr marL="0" indent="0" eaLnBrk="1" hangingPunct="1">
              <a:buFont typeface="Arial" panose="020B0604020202020204" pitchFamily="34" charset="0"/>
              <a:buNone/>
            </a:pPr>
            <a:endParaRPr lang="en-US" altLang="en-US" sz="2800" dirty="0">
              <a:cs typeface="Calibri" panose="020F0502020204030204" pitchFamily="34" charset="0"/>
            </a:endParaRPr>
          </a:p>
          <a:p>
            <a:pPr marL="0" indent="0" eaLnBrk="1" hangingPunct="1">
              <a:buFont typeface="Arial" panose="020B0604020202020204" pitchFamily="34" charset="0"/>
              <a:buNone/>
            </a:pPr>
            <a:r>
              <a:rPr lang="en-US" altLang="en-US" sz="2800" dirty="0">
                <a:cs typeface="Calibri" panose="020F0502020204030204" pitchFamily="34" charset="0"/>
              </a:rPr>
              <a:t>This webinar is intended to support State Education</a:t>
            </a:r>
            <a:r>
              <a:rPr lang="en-US" altLang="en-US" sz="2800" dirty="0">
                <a:solidFill>
                  <a:schemeClr val="tx1"/>
                </a:solidFill>
                <a:cs typeface="Calibri" panose="020F0502020204030204" pitchFamily="34" charset="0"/>
              </a:rPr>
              <a:t>al</a:t>
            </a:r>
            <a:r>
              <a:rPr lang="en-US" altLang="en-US" sz="2800" dirty="0">
                <a:cs typeface="Calibri" panose="020F0502020204030204" pitchFamily="34" charset="0"/>
              </a:rPr>
              <a:t> Agencies (</a:t>
            </a:r>
            <a:r>
              <a:rPr lang="en-US" altLang="en-US" sz="2800" dirty="0">
                <a:solidFill>
                  <a:schemeClr val="tx1"/>
                </a:solidFill>
                <a:cs typeface="Calibri" panose="020F0502020204030204" pitchFamily="34" charset="0"/>
              </a:rPr>
              <a:t>SEAs)</a:t>
            </a:r>
            <a:r>
              <a:rPr lang="en-US" altLang="en-US" sz="2800" dirty="0">
                <a:cs typeface="Calibri" panose="020F0502020204030204" pitchFamily="34" charset="0"/>
              </a:rPr>
              <a:t> interested in receiving a future  Comprehensive Literacy State Development (CLSD) program grant award by providing key information about the program and answering questions that may be helpful in the decision-making process to apply for program funds.  </a:t>
            </a:r>
            <a:r>
              <a:rPr lang="en-US" altLang="en-US" sz="2800" i="1" dirty="0">
                <a:cs typeface="Calibri" panose="020F0502020204030204" pitchFamily="34" charset="0"/>
              </a:rPr>
              <a:t> </a:t>
            </a:r>
            <a:endParaRPr lang="en-US" altLang="en-US" sz="3000" dirty="0">
              <a:cs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4A617002-CE92-4AAD-91C3-54897AB9590A}"/>
              </a:ext>
            </a:extLst>
          </p:cNvPr>
          <p:cNvSpPr>
            <a:spLocks noGrp="1"/>
          </p:cNvSpPr>
          <p:nvPr>
            <p:ph type="title"/>
          </p:nvPr>
        </p:nvSpPr>
        <p:spPr>
          <a:xfrm>
            <a:off x="822325" y="287338"/>
            <a:ext cx="7543800" cy="1449387"/>
          </a:xfrm>
        </p:spPr>
        <p:txBody>
          <a:bodyPr/>
          <a:lstStyle/>
          <a:p>
            <a:pPr eaLnBrk="1" fontAlgn="auto" hangingPunct="1">
              <a:spcAft>
                <a:spcPts val="0"/>
              </a:spcAft>
              <a:defRPr/>
            </a:pPr>
            <a:r>
              <a:rPr lang="en-US" altLang="en-US" b="1">
                <a:solidFill>
                  <a:schemeClr val="tx1">
                    <a:lumMod val="75000"/>
                    <a:lumOff val="25000"/>
                  </a:schemeClr>
                </a:solidFill>
                <a:latin typeface="Calibri" panose="020F0502020204030204" pitchFamily="34" charset="0"/>
                <a:cs typeface="Calibri" panose="020F0502020204030204" pitchFamily="34" charset="0"/>
              </a:rPr>
              <a:t>Presentation</a:t>
            </a:r>
            <a:r>
              <a:rPr lang="en-US" altLang="en-US" b="1">
                <a:solidFill>
                  <a:schemeClr val="tx1">
                    <a:lumMod val="75000"/>
                    <a:lumOff val="25000"/>
                  </a:schemeClr>
                </a:solidFill>
              </a:rPr>
              <a:t> Agenda</a:t>
            </a:r>
          </a:p>
        </p:txBody>
      </p:sp>
      <p:sp>
        <p:nvSpPr>
          <p:cNvPr id="14339" name="Content Placeholder 2">
            <a:extLst>
              <a:ext uri="{FF2B5EF4-FFF2-40B4-BE49-F238E27FC236}">
                <a16:creationId xmlns:a16="http://schemas.microsoft.com/office/drawing/2014/main" id="{63F1BF43-BE02-49D8-B304-EBAFAB7AE0CF}"/>
              </a:ext>
            </a:extLst>
          </p:cNvPr>
          <p:cNvSpPr>
            <a:spLocks noGrp="1" noChangeArrowheads="1"/>
          </p:cNvSpPr>
          <p:nvPr>
            <p:ph sz="half" idx="1"/>
          </p:nvPr>
        </p:nvSpPr>
        <p:spPr>
          <a:xfrm>
            <a:off x="1677988" y="2647950"/>
            <a:ext cx="5788025" cy="2454275"/>
          </a:xfrm>
        </p:spPr>
        <p:txBody>
          <a:bodyPr/>
          <a:lstStyle/>
          <a:p>
            <a:pPr marL="514350" indent="-514350" eaLnBrk="1" hangingPunct="1">
              <a:buFont typeface="Arial" panose="020B0604020202020204" pitchFamily="34" charset="0"/>
              <a:buAutoNum type="arabicPeriod"/>
            </a:pPr>
            <a:r>
              <a:rPr lang="en-US" altLang="en-US">
                <a:cs typeface="Calibri" panose="020F0502020204030204" pitchFamily="34" charset="0"/>
              </a:rPr>
              <a:t>CLSD Legislation and Program Purpose</a:t>
            </a:r>
          </a:p>
          <a:p>
            <a:pPr marL="514350" indent="-514350" eaLnBrk="1" hangingPunct="1">
              <a:buFont typeface="Arial" panose="020B0604020202020204" pitchFamily="34" charset="0"/>
              <a:buAutoNum type="arabicPeriod"/>
            </a:pPr>
            <a:r>
              <a:rPr lang="en-US" altLang="en-US">
                <a:cs typeface="Calibri" panose="020F0502020204030204" pitchFamily="34" charset="0"/>
              </a:rPr>
              <a:t>Eligibility (SEA and sub-grantees)</a:t>
            </a:r>
          </a:p>
          <a:p>
            <a:pPr marL="514350" indent="-514350" eaLnBrk="1" hangingPunct="1">
              <a:buFont typeface="Arial" panose="020B0604020202020204" pitchFamily="34" charset="0"/>
              <a:buAutoNum type="arabicPeriod"/>
            </a:pPr>
            <a:r>
              <a:rPr lang="en-US" altLang="en-US">
                <a:cs typeface="Calibri" panose="020F0502020204030204" pitchFamily="34" charset="0"/>
              </a:rPr>
              <a:t>General Overview of Program Requirements</a:t>
            </a:r>
          </a:p>
          <a:p>
            <a:pPr marL="514350" indent="-514350" eaLnBrk="1" hangingPunct="1">
              <a:buFont typeface="Arial" panose="020B0604020202020204" pitchFamily="34" charset="0"/>
              <a:buAutoNum type="arabicPeriod"/>
            </a:pPr>
            <a:r>
              <a:rPr lang="en-US" altLang="en-US">
                <a:cs typeface="Calibri" panose="020F0502020204030204" pitchFamily="34" charset="0"/>
              </a:rPr>
              <a:t>Program Requirement – SEA Funding Allocations</a:t>
            </a:r>
          </a:p>
          <a:p>
            <a:pPr marL="514350" indent="-514350" eaLnBrk="1" hangingPunct="1">
              <a:buFont typeface="Arial" panose="020B0604020202020204" pitchFamily="34" charset="0"/>
              <a:buAutoNum type="arabicPeriod"/>
            </a:pPr>
            <a:r>
              <a:rPr lang="en-US" altLang="en-US">
                <a:cs typeface="Calibri" panose="020F0502020204030204" pitchFamily="34" charset="0"/>
              </a:rPr>
              <a:t>Questions/Answers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AA02FE06-3654-4CDA-B6C6-80784B55BB2E}"/>
              </a:ext>
            </a:extLst>
          </p:cNvPr>
          <p:cNvSpPr>
            <a:spLocks noGrp="1"/>
          </p:cNvSpPr>
          <p:nvPr>
            <p:ph type="title"/>
          </p:nvPr>
        </p:nvSpPr>
        <p:spPr/>
        <p:txBody>
          <a:bodyPr/>
          <a:lstStyle/>
          <a:p>
            <a:pPr algn="ctr" eaLnBrk="1" fontAlgn="auto" hangingPunct="1">
              <a:spcAft>
                <a:spcPts val="0"/>
              </a:spcAft>
              <a:defRPr/>
            </a:pPr>
            <a:r>
              <a:rPr lang="en-US" altLang="en-US" b="1" dirty="0">
                <a:solidFill>
                  <a:schemeClr val="tx1">
                    <a:lumMod val="75000"/>
                    <a:lumOff val="25000"/>
                  </a:schemeClr>
                </a:solidFill>
                <a:latin typeface="Calibri" panose="020F0502020204030204" pitchFamily="34" charset="0"/>
                <a:cs typeface="Calibri" panose="020F0502020204030204" pitchFamily="34" charset="0"/>
              </a:rPr>
              <a:t>CLSD Legislation/</a:t>
            </a:r>
            <a:br>
              <a:rPr lang="en-US" altLang="en-US" b="1" dirty="0">
                <a:solidFill>
                  <a:schemeClr val="tx1">
                    <a:lumMod val="75000"/>
                    <a:lumOff val="25000"/>
                  </a:schemeClr>
                </a:solidFill>
                <a:latin typeface="Calibri" panose="020F0502020204030204" pitchFamily="34" charset="0"/>
                <a:cs typeface="Calibri" panose="020F0502020204030204" pitchFamily="34" charset="0"/>
              </a:rPr>
            </a:br>
            <a:r>
              <a:rPr lang="en-US" altLang="en-US" b="1" dirty="0">
                <a:solidFill>
                  <a:schemeClr val="tx1">
                    <a:lumMod val="75000"/>
                    <a:lumOff val="25000"/>
                  </a:schemeClr>
                </a:solidFill>
                <a:latin typeface="Calibri" panose="020F0502020204030204" pitchFamily="34" charset="0"/>
                <a:cs typeface="Calibri" panose="020F0502020204030204" pitchFamily="34" charset="0"/>
              </a:rPr>
              <a:t>Program Purpose</a:t>
            </a:r>
          </a:p>
        </p:txBody>
      </p:sp>
      <p:sp>
        <p:nvSpPr>
          <p:cNvPr id="16387" name="Content Placeholder 2">
            <a:extLst>
              <a:ext uri="{FF2B5EF4-FFF2-40B4-BE49-F238E27FC236}">
                <a16:creationId xmlns:a16="http://schemas.microsoft.com/office/drawing/2014/main" id="{04FD75A5-8EE2-43C9-9187-77463E2721FD}"/>
              </a:ext>
            </a:extLst>
          </p:cNvPr>
          <p:cNvSpPr>
            <a:spLocks noGrp="1" noChangeArrowheads="1"/>
          </p:cNvSpPr>
          <p:nvPr>
            <p:ph idx="1"/>
          </p:nvPr>
        </p:nvSpPr>
        <p:spPr>
          <a:xfrm>
            <a:off x="800100" y="1916113"/>
            <a:ext cx="7543800" cy="4022725"/>
          </a:xfrm>
        </p:spPr>
        <p:txBody>
          <a:bodyPr/>
          <a:lstStyle/>
          <a:p>
            <a:pPr marL="0" indent="0" eaLnBrk="1" hangingPunct="1">
              <a:buFont typeface="Calibri" panose="020F0502020204030204" pitchFamily="34" charset="0"/>
              <a:buNone/>
            </a:pPr>
            <a:r>
              <a:rPr lang="en-US" altLang="en-US" sz="2400">
                <a:cs typeface="Calibri" panose="020F0502020204030204" pitchFamily="34" charset="0"/>
              </a:rPr>
              <a:t>Authorization:  Sections 2221-2225 of the Elementary and Secondary Education Act of 1965, as amended by the Every Student Succeeds Act (P.L. 115-224). </a:t>
            </a:r>
          </a:p>
          <a:p>
            <a:pPr marL="0" indent="0" eaLnBrk="1" hangingPunct="1">
              <a:buFont typeface="Calibri" panose="020F0502020204030204" pitchFamily="34" charset="0"/>
              <a:buNone/>
            </a:pPr>
            <a:r>
              <a:rPr lang="en-US" altLang="en-US" sz="2400">
                <a:cs typeface="Calibri" panose="020F0502020204030204" pitchFamily="34" charset="0"/>
              </a:rPr>
              <a:t>Purpose:  The CLSD program awards competitive grants to advance literacy skills, through the use of evidence-based practices, activities and interventions, including pre-literacy skills, reading, and writing, for children from birth through grade 12, with an emphasis on disadvantaged children, including children living in poverty, English learners, and children with disabilities.</a:t>
            </a:r>
          </a:p>
          <a:p>
            <a:pPr marL="0" indent="0" eaLnBrk="1" hangingPunct="1">
              <a:buFont typeface="Arial" panose="020B0604020202020204" pitchFamily="34" charset="0"/>
              <a:buNone/>
            </a:pPr>
            <a:endParaRPr lang="en-US" altLang="en-US" sz="2400">
              <a:cs typeface="Calibri" panose="020F0502020204030204" pitchFamily="34" charset="0"/>
            </a:endParaRPr>
          </a:p>
          <a:p>
            <a:pPr marL="0" indent="0" eaLnBrk="1" hangingPunct="1">
              <a:buFont typeface="Arial" panose="020B0604020202020204" pitchFamily="34" charset="0"/>
              <a:buNone/>
            </a:pPr>
            <a:endParaRPr lang="en-US" altLang="en-US" sz="3000">
              <a:cs typeface="Calibri" panose="020F0502020204030204" pitchFamily="34" charset="0"/>
            </a:endParaRPr>
          </a:p>
          <a:p>
            <a:pPr marL="0" indent="0" eaLnBrk="1" hangingPunct="1">
              <a:buFont typeface="Arial" panose="020B0604020202020204" pitchFamily="34" charset="0"/>
              <a:buNone/>
            </a:pPr>
            <a:endParaRPr lang="en-US" altLang="en-US" sz="3000">
              <a:cs typeface="Calibri" panose="020F0502020204030204" pitchFamily="34" charset="0"/>
            </a:endParaRPr>
          </a:p>
          <a:p>
            <a:pPr marL="0" indent="0" eaLnBrk="1" hangingPunct="1">
              <a:buFont typeface="Arial" panose="020B0604020202020204" pitchFamily="34" charset="0"/>
              <a:buNone/>
            </a:pPr>
            <a:endParaRPr lang="en-US" altLang="en-US" sz="3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0A6B6572-634A-47D2-AC47-41F8C891803D}"/>
              </a:ext>
            </a:extLst>
          </p:cNvPr>
          <p:cNvSpPr>
            <a:spLocks noGrp="1"/>
          </p:cNvSpPr>
          <p:nvPr>
            <p:ph type="title"/>
          </p:nvPr>
        </p:nvSpPr>
        <p:spPr/>
        <p:txBody>
          <a:bodyPr/>
          <a:lstStyle/>
          <a:p>
            <a:pPr eaLnBrk="1" fontAlgn="auto" hangingPunct="1">
              <a:spcAft>
                <a:spcPts val="0"/>
              </a:spcAft>
              <a:defRPr/>
            </a:pPr>
            <a:r>
              <a:rPr lang="en-US" altLang="en-US" b="1" dirty="0">
                <a:solidFill>
                  <a:schemeClr val="tx1">
                    <a:lumMod val="75000"/>
                    <a:lumOff val="25000"/>
                  </a:schemeClr>
                </a:solidFill>
                <a:latin typeface="Calibri" panose="020F0502020204030204" pitchFamily="34" charset="0"/>
              </a:rPr>
              <a:t>Eligibility</a:t>
            </a:r>
          </a:p>
        </p:txBody>
      </p:sp>
      <p:sp>
        <p:nvSpPr>
          <p:cNvPr id="18435" name="Content Placeholder 2">
            <a:extLst>
              <a:ext uri="{FF2B5EF4-FFF2-40B4-BE49-F238E27FC236}">
                <a16:creationId xmlns:a16="http://schemas.microsoft.com/office/drawing/2014/main" id="{2B13E9BA-FE87-4280-9D2D-2B48F39194DB}"/>
              </a:ext>
            </a:extLst>
          </p:cNvPr>
          <p:cNvSpPr>
            <a:spLocks noGrp="1" noChangeArrowheads="1"/>
          </p:cNvSpPr>
          <p:nvPr>
            <p:ph idx="1"/>
          </p:nvPr>
        </p:nvSpPr>
        <p:spPr/>
        <p:txBody>
          <a:bodyPr/>
          <a:lstStyle/>
          <a:p>
            <a:pPr marL="0" indent="0" eaLnBrk="1" hangingPunct="1">
              <a:buFont typeface="Arial" panose="020B0604020202020204" pitchFamily="34" charset="0"/>
              <a:buNone/>
            </a:pPr>
            <a:endParaRPr lang="en-US" altLang="en-US" sz="3000"/>
          </a:p>
          <a:p>
            <a:pPr marL="0" indent="0" eaLnBrk="1" hangingPunct="1">
              <a:buFont typeface="Arial" panose="020B0604020202020204" pitchFamily="34" charset="0"/>
              <a:buNone/>
            </a:pPr>
            <a:r>
              <a:rPr lang="en-US" altLang="en-US" sz="3000"/>
              <a:t>Funds are awarded through a competitive process to SEAs under this program. Funds awarded to SEAs are used to support subgrants to local educational agencies (LEAs) or other eligible subgrantees, including early learning providers.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DC484-F093-44A7-B80A-25139B75A853}"/>
              </a:ext>
            </a:extLst>
          </p:cNvPr>
          <p:cNvSpPr>
            <a:spLocks noGrp="1"/>
          </p:cNvSpPr>
          <p:nvPr>
            <p:ph type="title"/>
          </p:nvPr>
        </p:nvSpPr>
        <p:spPr/>
        <p:txBody>
          <a:bodyPr/>
          <a:lstStyle/>
          <a:p>
            <a:pPr>
              <a:defRPr/>
            </a:pPr>
            <a:r>
              <a:rPr lang="en-US" b="1" dirty="0">
                <a:latin typeface="+mn-lt"/>
              </a:rPr>
              <a:t>Eligibility - Subgrantees</a:t>
            </a:r>
          </a:p>
        </p:txBody>
      </p:sp>
      <p:sp>
        <p:nvSpPr>
          <p:cNvPr id="3" name="Content Placeholder 2">
            <a:extLst>
              <a:ext uri="{FF2B5EF4-FFF2-40B4-BE49-F238E27FC236}">
                <a16:creationId xmlns:a16="http://schemas.microsoft.com/office/drawing/2014/main" id="{7A41E57C-3EB7-4C86-94F2-2697BAB2A9FE}"/>
              </a:ext>
            </a:extLst>
          </p:cNvPr>
          <p:cNvSpPr>
            <a:spLocks noGrp="1"/>
          </p:cNvSpPr>
          <p:nvPr>
            <p:ph idx="1"/>
          </p:nvPr>
        </p:nvSpPr>
        <p:spPr>
          <a:xfrm>
            <a:off x="809625" y="1846263"/>
            <a:ext cx="7543800" cy="4022725"/>
          </a:xfrm>
        </p:spPr>
        <p:txBody>
          <a:bodyPr/>
          <a:lstStyle/>
          <a:p>
            <a:pPr>
              <a:defRPr/>
            </a:pPr>
            <a:r>
              <a:rPr lang="en-US" dirty="0"/>
              <a:t>SEAs must subgrant at least 95% of grant funds to “eligible entities,” which are defined as an entity that consists of—</a:t>
            </a:r>
          </a:p>
          <a:p>
            <a:pPr>
              <a:spcBef>
                <a:spcPts val="0"/>
              </a:spcBef>
              <a:spcAft>
                <a:spcPts val="0"/>
              </a:spcAft>
              <a:defRPr/>
            </a:pPr>
            <a:r>
              <a:rPr lang="en-US" dirty="0"/>
              <a:t>(a) One or more LEAs that serve a high percentage of high-need schools</a:t>
            </a:r>
          </a:p>
          <a:p>
            <a:pPr>
              <a:spcBef>
                <a:spcPts val="0"/>
              </a:spcBef>
              <a:spcAft>
                <a:spcPts val="0"/>
              </a:spcAft>
              <a:defRPr/>
            </a:pPr>
            <a:r>
              <a:rPr lang="en-US" dirty="0"/>
              <a:t>and—</a:t>
            </a:r>
          </a:p>
          <a:p>
            <a:pPr lvl="1">
              <a:spcBef>
                <a:spcPts val="0"/>
              </a:spcBef>
              <a:spcAft>
                <a:spcPts val="0"/>
              </a:spcAft>
              <a:defRPr/>
            </a:pPr>
            <a:r>
              <a:rPr lang="en-US" dirty="0"/>
              <a:t>(1) Have the highest number or proportion of children who are counted under section 1124(c) of the ESEA, in comparison to other LEAs in the State;</a:t>
            </a:r>
          </a:p>
          <a:p>
            <a:pPr lvl="1">
              <a:spcBef>
                <a:spcPts val="0"/>
              </a:spcBef>
              <a:spcAft>
                <a:spcPts val="0"/>
              </a:spcAft>
              <a:defRPr/>
            </a:pPr>
            <a:r>
              <a:rPr lang="en-US" dirty="0"/>
              <a:t>(2) Are among the LEAs in the State with the highest number or percentages of children reading or writing below grade level, based on the most currently available State academic assessment data under section 1111(b)(2) of the ESEA; or</a:t>
            </a:r>
          </a:p>
          <a:p>
            <a:pPr lvl="1">
              <a:spcBef>
                <a:spcPts val="0"/>
              </a:spcBef>
              <a:spcAft>
                <a:spcPts val="0"/>
              </a:spcAft>
              <a:defRPr/>
            </a:pPr>
            <a:r>
              <a:rPr lang="en-US" dirty="0"/>
              <a:t>(3) Serve a significant number or percentage of schools that are implementing comprehensive support and improvement activities and targeted support and improvement activities under section 1111(d) of the ESEA;</a:t>
            </a:r>
          </a:p>
          <a:p>
            <a:pPr marL="200025" lvl="1" indent="0">
              <a:spcBef>
                <a:spcPts val="0"/>
              </a:spcBef>
              <a:spcAft>
                <a:spcPts val="0"/>
              </a:spcAft>
              <a:buFont typeface="Calibri" panose="020F0502020204030204" pitchFamily="34" charset="0"/>
              <a:buNone/>
              <a:defRPr/>
            </a:pPr>
            <a:endParaRPr lang="en-US" dirty="0"/>
          </a:p>
          <a:p>
            <a:pPr>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75898-0C9E-40A4-BE19-73D611E819AD}"/>
              </a:ext>
            </a:extLst>
          </p:cNvPr>
          <p:cNvSpPr>
            <a:spLocks noGrp="1"/>
          </p:cNvSpPr>
          <p:nvPr>
            <p:ph type="title"/>
          </p:nvPr>
        </p:nvSpPr>
        <p:spPr/>
        <p:txBody>
          <a:bodyPr/>
          <a:lstStyle/>
          <a:p>
            <a:pPr>
              <a:defRPr/>
            </a:pPr>
            <a:r>
              <a:rPr lang="en-US" b="1" dirty="0">
                <a:latin typeface="+mn-lt"/>
              </a:rPr>
              <a:t>Eligibility – Subgrantees</a:t>
            </a:r>
          </a:p>
        </p:txBody>
      </p:sp>
      <p:sp>
        <p:nvSpPr>
          <p:cNvPr id="22531" name="Content Placeholder 2">
            <a:extLst>
              <a:ext uri="{FF2B5EF4-FFF2-40B4-BE49-F238E27FC236}">
                <a16:creationId xmlns:a16="http://schemas.microsoft.com/office/drawing/2014/main" id="{62509F19-200D-4790-BBE3-B6876C6C15E4}"/>
              </a:ext>
            </a:extLst>
          </p:cNvPr>
          <p:cNvSpPr>
            <a:spLocks noGrp="1" noChangeArrowheads="1"/>
          </p:cNvSpPr>
          <p:nvPr>
            <p:ph idx="1"/>
          </p:nvPr>
        </p:nvSpPr>
        <p:spPr>
          <a:xfrm>
            <a:off x="809625" y="1846263"/>
            <a:ext cx="7543800" cy="4022725"/>
          </a:xfrm>
        </p:spPr>
        <p:txBody>
          <a:bodyPr/>
          <a:lstStyle/>
          <a:p>
            <a:r>
              <a:rPr lang="en-US" altLang="en-US"/>
              <a:t>SEAs must subgrant at least 95% of grant funds to “eligible entities,” which are defined as an entity that consists of—</a:t>
            </a:r>
          </a:p>
          <a:p>
            <a:endParaRPr lang="en-US" altLang="en-US"/>
          </a:p>
          <a:p>
            <a:pPr>
              <a:spcBef>
                <a:spcPct val="0"/>
              </a:spcBef>
              <a:spcAft>
                <a:spcPct val="0"/>
              </a:spcAft>
            </a:pPr>
            <a:r>
              <a:rPr lang="en-US" altLang="en-US"/>
              <a:t>(b) One or more early childhood education programs serving low-income or otherwise disadvantaged children, which may include home-based literacy programs for pre-school-aged children, that have a demonstrated record of providing comprehensive literacy instruction for the age group such program proposes to serve; or</a:t>
            </a:r>
          </a:p>
          <a:p>
            <a:pPr>
              <a:spcBef>
                <a:spcPct val="0"/>
              </a:spcBef>
              <a:spcAft>
                <a:spcPct val="0"/>
              </a:spcAft>
            </a:pPr>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7BC01-3742-4EA9-A8F3-F48C175BD17B}"/>
              </a:ext>
            </a:extLst>
          </p:cNvPr>
          <p:cNvSpPr>
            <a:spLocks noGrp="1"/>
          </p:cNvSpPr>
          <p:nvPr>
            <p:ph type="title"/>
          </p:nvPr>
        </p:nvSpPr>
        <p:spPr/>
        <p:txBody>
          <a:bodyPr/>
          <a:lstStyle/>
          <a:p>
            <a:pPr>
              <a:defRPr/>
            </a:pPr>
            <a:r>
              <a:rPr lang="en-US" b="1" dirty="0">
                <a:latin typeface="+mn-lt"/>
              </a:rPr>
              <a:t>Eligibility – Subgrantees</a:t>
            </a:r>
            <a:endParaRPr lang="en-US" dirty="0">
              <a:latin typeface="+mn-lt"/>
            </a:endParaRPr>
          </a:p>
        </p:txBody>
      </p:sp>
      <p:sp>
        <p:nvSpPr>
          <p:cNvPr id="24579" name="Content Placeholder 2">
            <a:extLst>
              <a:ext uri="{FF2B5EF4-FFF2-40B4-BE49-F238E27FC236}">
                <a16:creationId xmlns:a16="http://schemas.microsoft.com/office/drawing/2014/main" id="{BCF7B7F8-03EB-4FAB-B11B-EE5888C102A4}"/>
              </a:ext>
            </a:extLst>
          </p:cNvPr>
          <p:cNvSpPr>
            <a:spLocks noGrp="1" noChangeArrowheads="1"/>
          </p:cNvSpPr>
          <p:nvPr>
            <p:ph idx="1"/>
          </p:nvPr>
        </p:nvSpPr>
        <p:spPr>
          <a:xfrm>
            <a:off x="809625" y="1846263"/>
            <a:ext cx="7543800" cy="4022725"/>
          </a:xfrm>
        </p:spPr>
        <p:txBody>
          <a:bodyPr/>
          <a:lstStyle/>
          <a:p>
            <a:r>
              <a:rPr lang="en-US" altLang="en-US"/>
              <a:t>SEAs must subgrant at least 95% of grant funds to “eligible entities,” which are defined as an entity that consists of—</a:t>
            </a:r>
          </a:p>
          <a:p>
            <a:pPr>
              <a:spcBef>
                <a:spcPct val="0"/>
              </a:spcBef>
              <a:spcAft>
                <a:spcPct val="0"/>
              </a:spcAft>
            </a:pPr>
            <a:endParaRPr lang="en-US" altLang="en-US"/>
          </a:p>
          <a:p>
            <a:pPr>
              <a:spcBef>
                <a:spcPct val="0"/>
              </a:spcBef>
              <a:spcAft>
                <a:spcPct val="0"/>
              </a:spcAft>
            </a:pPr>
            <a:r>
              <a:rPr lang="en-US" altLang="en-US"/>
              <a:t>(c) An LEA, described in paragraph (a), or consortium of such LEAs, or an</a:t>
            </a:r>
          </a:p>
          <a:p>
            <a:pPr>
              <a:spcBef>
                <a:spcPct val="0"/>
              </a:spcBef>
              <a:spcAft>
                <a:spcPct val="0"/>
              </a:spcAft>
            </a:pPr>
            <a:r>
              <a:rPr lang="en-US" altLang="en-US"/>
              <a:t>early childhood education program, which may include home-based literacy programs for preschool-aged children, acting in partnership with one or more public or private nonprofit organizations or agencies (which may include early childhood education</a:t>
            </a:r>
          </a:p>
          <a:p>
            <a:pPr>
              <a:spcBef>
                <a:spcPct val="0"/>
              </a:spcBef>
              <a:spcAft>
                <a:spcPct val="0"/>
              </a:spcAft>
            </a:pPr>
            <a:r>
              <a:rPr lang="en-US" altLang="en-US"/>
              <a:t>programs) that have a demonstrated record of effectiveness in—</a:t>
            </a:r>
          </a:p>
          <a:p>
            <a:pPr>
              <a:spcBef>
                <a:spcPct val="0"/>
              </a:spcBef>
              <a:spcAft>
                <a:spcPct val="0"/>
              </a:spcAft>
            </a:pPr>
            <a:r>
              <a:rPr lang="en-US" altLang="en-US"/>
              <a:t>(1) Improving literacy achievement of children, consistent with the purposes of participation under the CLSD program, from birth through grade 12; and</a:t>
            </a:r>
          </a:p>
          <a:p>
            <a:pPr>
              <a:spcBef>
                <a:spcPct val="0"/>
              </a:spcBef>
              <a:spcAft>
                <a:spcPct val="0"/>
              </a:spcAft>
            </a:pPr>
            <a:r>
              <a:rPr lang="en-US" altLang="en-US"/>
              <a:t>(2) Providing professional development in comprehensive literacy instruction.</a:t>
            </a:r>
          </a:p>
          <a:p>
            <a:pPr>
              <a:spcBef>
                <a:spcPct val="0"/>
              </a:spcBef>
              <a:spcAft>
                <a:spcPct val="0"/>
              </a:spcAft>
            </a:pPr>
            <a:endParaRPr lang="en-US" altLang="en-US"/>
          </a:p>
          <a:p>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DC90F-7543-4FE8-9A95-8D473DC86D68}"/>
              </a:ext>
            </a:extLst>
          </p:cNvPr>
          <p:cNvSpPr>
            <a:spLocks noGrp="1"/>
          </p:cNvSpPr>
          <p:nvPr>
            <p:ph type="title"/>
          </p:nvPr>
        </p:nvSpPr>
        <p:spPr/>
        <p:txBody>
          <a:bodyPr/>
          <a:lstStyle/>
          <a:p>
            <a:pPr algn="ctr">
              <a:defRPr/>
            </a:pPr>
            <a:r>
              <a:rPr lang="en-US" altLang="en-US" b="1" dirty="0">
                <a:solidFill>
                  <a:schemeClr val="tx1">
                    <a:lumMod val="75000"/>
                    <a:lumOff val="25000"/>
                  </a:schemeClr>
                </a:solidFill>
                <a:latin typeface="Calibri" panose="020F0502020204030204" pitchFamily="34" charset="0"/>
              </a:rPr>
              <a:t>General </a:t>
            </a:r>
            <a:r>
              <a:rPr lang="en-US" altLang="en-US" b="1" dirty="0">
                <a:solidFill>
                  <a:schemeClr val="tx1"/>
                </a:solidFill>
                <a:latin typeface="Calibri" panose="020F0502020204030204" pitchFamily="34" charset="0"/>
              </a:rPr>
              <a:t>Ov</a:t>
            </a:r>
            <a:r>
              <a:rPr lang="en-US" altLang="en-US" b="1" dirty="0">
                <a:solidFill>
                  <a:schemeClr val="tx1">
                    <a:lumMod val="75000"/>
                    <a:lumOff val="25000"/>
                  </a:schemeClr>
                </a:solidFill>
                <a:latin typeface="Calibri" panose="020F0502020204030204" pitchFamily="34" charset="0"/>
              </a:rPr>
              <a:t>erview of Program  Requirements - SEAs</a:t>
            </a:r>
            <a:endParaRPr lang="en-US" dirty="0"/>
          </a:p>
        </p:txBody>
      </p:sp>
      <p:sp>
        <p:nvSpPr>
          <p:cNvPr id="40963" name="Content Placeholder 2">
            <a:extLst>
              <a:ext uri="{FF2B5EF4-FFF2-40B4-BE49-F238E27FC236}">
                <a16:creationId xmlns:a16="http://schemas.microsoft.com/office/drawing/2014/main" id="{F9CAB120-D6A6-4A89-B857-62F420303F36}"/>
              </a:ext>
            </a:extLst>
          </p:cNvPr>
          <p:cNvSpPr>
            <a:spLocks noGrp="1" noChangeArrowheads="1"/>
          </p:cNvSpPr>
          <p:nvPr>
            <p:ph idx="1"/>
          </p:nvPr>
        </p:nvSpPr>
        <p:spPr>
          <a:xfrm>
            <a:off x="822325" y="1846263"/>
            <a:ext cx="7543800" cy="4273550"/>
          </a:xfrm>
        </p:spPr>
        <p:txBody>
          <a:bodyPr/>
          <a:lstStyle/>
          <a:p>
            <a:pPr algn="ctr">
              <a:defRPr/>
            </a:pPr>
            <a:r>
              <a:rPr lang="en-US" altLang="en-US" sz="2400" b="1" u="sng" dirty="0">
                <a:solidFill>
                  <a:schemeClr val="tx1"/>
                </a:solidFill>
              </a:rPr>
              <a:t>Found in sections 2222-2225 of the ESEA:</a:t>
            </a:r>
          </a:p>
          <a:p>
            <a:pPr>
              <a:defRPr/>
            </a:pPr>
            <a:r>
              <a:rPr lang="en-US" altLang="en-US" sz="2400" b="1" u="sng" dirty="0"/>
              <a:t>-State Agency Early Childhood Program Collaboration</a:t>
            </a:r>
          </a:p>
          <a:p>
            <a:pPr marL="0" indent="0">
              <a:buFont typeface="Calibri" panose="020F0502020204030204" pitchFamily="34" charset="0"/>
              <a:buNone/>
              <a:defRPr/>
            </a:pPr>
            <a:r>
              <a:rPr lang="en-US" altLang="en-US" sz="2400" b="1" u="sng" dirty="0"/>
              <a:t> -State Needs Assessment</a:t>
            </a:r>
          </a:p>
          <a:p>
            <a:pPr>
              <a:defRPr/>
            </a:pPr>
            <a:r>
              <a:rPr lang="en-US" altLang="en-US" sz="2400" b="1" u="sng" dirty="0"/>
              <a:t>-State Comprehensive Literacy Plan</a:t>
            </a:r>
          </a:p>
          <a:p>
            <a:pPr>
              <a:defRPr/>
            </a:pPr>
            <a:r>
              <a:rPr lang="en-US" altLang="en-US" sz="2400" b="1" u="sng" dirty="0"/>
              <a:t>-State Implementation Plan</a:t>
            </a:r>
          </a:p>
          <a:p>
            <a:pPr>
              <a:defRPr/>
            </a:pPr>
            <a:r>
              <a:rPr lang="en-US" sz="2400" b="1" u="sng" dirty="0">
                <a:solidFill>
                  <a:schemeClr val="tx1">
                    <a:lumMod val="75000"/>
                    <a:lumOff val="25000"/>
                  </a:schemeClr>
                </a:solidFill>
              </a:rPr>
              <a:t>-State Funding Allocations</a:t>
            </a:r>
            <a:r>
              <a:rPr lang="en-US" sz="2400" dirty="0">
                <a:solidFill>
                  <a:schemeClr val="tx1">
                    <a:lumMod val="75000"/>
                    <a:lumOff val="25000"/>
                  </a:schemeClr>
                </a:solidFill>
              </a:rPr>
              <a:t> </a:t>
            </a:r>
          </a:p>
          <a:p>
            <a:pPr lvl="1">
              <a:defRPr/>
            </a:pPr>
            <a:r>
              <a:rPr lang="en-US" altLang="en-US" sz="2400" b="1" u="sng" dirty="0"/>
              <a:t>Serving Low-Income and High-Need Students</a:t>
            </a:r>
          </a:p>
          <a:p>
            <a:pPr lvl="1">
              <a:defRPr/>
            </a:pPr>
            <a:r>
              <a:rPr lang="en-US" altLang="en-US" sz="2400" b="1" u="sng" dirty="0"/>
              <a:t>Geographic Diversity</a:t>
            </a:r>
          </a:p>
          <a:p>
            <a:pPr marL="200025" lvl="1" indent="0">
              <a:buFont typeface="Calibri" panose="020F0502020204030204" pitchFamily="34" charset="0"/>
              <a:buNone/>
              <a:defRPr/>
            </a:pPr>
            <a:r>
              <a:rPr lang="en-US" altLang="en-US" sz="2400" b="1" u="sng" dirty="0"/>
              <a:t>-Participate in a national evaluation</a:t>
            </a:r>
          </a:p>
          <a:p>
            <a:pPr>
              <a:defRPr/>
            </a:pPr>
            <a:endParaRPr lang="en-US" sz="2500" dirty="0">
              <a:solidFill>
                <a:schemeClr val="tx1">
                  <a:lumMod val="75000"/>
                  <a:lumOff val="25000"/>
                </a:schemeClr>
              </a:solidFill>
            </a:endParaRPr>
          </a:p>
          <a:p>
            <a:pPr>
              <a:defRPr/>
            </a:pPr>
            <a:endParaRPr lang="en-US" altLang="en-US" sz="2500" b="1" u="sng" dirty="0"/>
          </a:p>
          <a:p>
            <a:pPr>
              <a:defRPr/>
            </a:pPr>
            <a:endParaRPr lang="en-US" altLang="en-US" sz="2500" b="1" u="sng" dirty="0"/>
          </a:p>
          <a:p>
            <a:pPr>
              <a:defRPr/>
            </a:pPr>
            <a:endParaRPr lang="en-US" altLang="en-US" sz="2500" b="1" u="sng" dirty="0"/>
          </a:p>
          <a:p>
            <a:pPr>
              <a:defRPr/>
            </a:pPr>
            <a:endParaRPr lang="en-US" altLang="en-US" sz="2500" b="1" u="sng" dirty="0"/>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DC98171ABF41439B409D0A1DDFBE39" ma:contentTypeVersion="9" ma:contentTypeDescription="Create a new document." ma:contentTypeScope="" ma:versionID="23c5f8db2e4e6063982bb43e1982f5fc">
  <xsd:schema xmlns:xsd="http://www.w3.org/2001/XMLSchema" xmlns:xs="http://www.w3.org/2001/XMLSchema" xmlns:p="http://schemas.microsoft.com/office/2006/metadata/properties" xmlns:ns3="f87c7b8b-c0e7-4b77-a067-2c707fd1239f" xmlns:ns4="02e41e38-1731-4866-b09a-6257d8bc047f" targetNamespace="http://schemas.microsoft.com/office/2006/metadata/properties" ma:root="true" ma:fieldsID="5a489a02ca29d579a0a281a5a6c809d3" ns3:_="" ns4:_="">
    <xsd:import namespace="f87c7b8b-c0e7-4b77-a067-2c707fd1239f"/>
    <xsd:import namespace="02e41e38-1731-4866-b09a-6257d8bc047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7c7b8b-c0e7-4b77-a067-2c707fd1239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2e41e38-1731-4866-b09a-6257d8bc047f"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EFEF19-F086-4955-8FC5-587644D351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7c7b8b-c0e7-4b77-a067-2c707fd1239f"/>
    <ds:schemaRef ds:uri="02e41e38-1731-4866-b09a-6257d8bc04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8D60DF2-E4A9-4207-89DC-C60D5478797A}">
  <ds:schemaRefs>
    <ds:schemaRef ds:uri="http://purl.org/dc/terms/"/>
    <ds:schemaRef ds:uri="f87c7b8b-c0e7-4b77-a067-2c707fd1239f"/>
    <ds:schemaRef ds:uri="http://purl.org/dc/dcmitype/"/>
    <ds:schemaRef ds:uri="http://purl.org/dc/elements/1.1/"/>
    <ds:schemaRef ds:uri="http://www.w3.org/XML/1998/namespace"/>
    <ds:schemaRef ds:uri="http://schemas.microsoft.com/office/2006/metadata/properties"/>
    <ds:schemaRef ds:uri="http://schemas.openxmlformats.org/package/2006/metadata/core-properties"/>
    <ds:schemaRef ds:uri="http://schemas.microsoft.com/office/2006/documentManagement/types"/>
    <ds:schemaRef ds:uri="http://schemas.microsoft.com/office/infopath/2007/PartnerControls"/>
    <ds:schemaRef ds:uri="02e41e38-1731-4866-b09a-6257d8bc047f"/>
  </ds:schemaRefs>
</ds:datastoreItem>
</file>

<file path=customXml/itemProps3.xml><?xml version="1.0" encoding="utf-8"?>
<ds:datastoreItem xmlns:ds="http://schemas.openxmlformats.org/officeDocument/2006/customXml" ds:itemID="{785B6AFD-60CB-44DC-B1C3-C32AE022720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 Template 5.10.17</Template>
  <TotalTime>10209</TotalTime>
  <Words>905</Words>
  <Application>Microsoft Office PowerPoint</Application>
  <PresentationFormat>On-screen Show (4:3)</PresentationFormat>
  <Paragraphs>83</Paragraphs>
  <Slides>12</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Retrospect</vt:lpstr>
      <vt:lpstr>PowerPoint Presentation</vt:lpstr>
      <vt:lpstr>Purpose of Webinar</vt:lpstr>
      <vt:lpstr>Presentation Agenda</vt:lpstr>
      <vt:lpstr>CLSD Legislation/ Program Purpose</vt:lpstr>
      <vt:lpstr>Eligibility</vt:lpstr>
      <vt:lpstr>Eligibility - Subgrantees</vt:lpstr>
      <vt:lpstr>Eligibility – Subgrantees</vt:lpstr>
      <vt:lpstr>Eligibility – Subgrantees</vt:lpstr>
      <vt:lpstr>General Overview of Program  Requirements - SEAs</vt:lpstr>
      <vt:lpstr>Program Requirements</vt:lpstr>
      <vt:lpstr>Questions and Answers</vt:lpstr>
      <vt:lpstr>Conclusion </vt:lpstr>
    </vt:vector>
  </TitlesOfParts>
  <Manager>virginia robles-villalba</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CLSD Webinar (PowerPoint)</dc:title>
  <dc:creator>US Department of Education</dc:creator>
  <cp:lastModifiedBy>Chin, David</cp:lastModifiedBy>
  <cp:revision>307</cp:revision>
  <dcterms:created xsi:type="dcterms:W3CDTF">2017-03-14T15:19:25Z</dcterms:created>
  <dcterms:modified xsi:type="dcterms:W3CDTF">2020-02-27T15:42:44Z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0x01010057DC98171ABF41439B409D0A1DDFBE39</vt:lpwstr>
  </property>
</Properties>
</file>